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805" r:id="rId4"/>
  </p:sldMasterIdLst>
  <p:notesMasterIdLst>
    <p:notesMasterId r:id="rId29"/>
  </p:notesMasterIdLst>
  <p:handoutMasterIdLst>
    <p:handoutMasterId r:id="rId30"/>
  </p:handoutMasterIdLst>
  <p:sldIdLst>
    <p:sldId id="518" r:id="rId5"/>
    <p:sldId id="552" r:id="rId6"/>
    <p:sldId id="527" r:id="rId7"/>
    <p:sldId id="555" r:id="rId8"/>
    <p:sldId id="550" r:id="rId9"/>
    <p:sldId id="549" r:id="rId10"/>
    <p:sldId id="526" r:id="rId11"/>
    <p:sldId id="275" r:id="rId12"/>
    <p:sldId id="449" r:id="rId13"/>
    <p:sldId id="551" r:id="rId14"/>
    <p:sldId id="546" r:id="rId15"/>
    <p:sldId id="597" r:id="rId16"/>
    <p:sldId id="598" r:id="rId17"/>
    <p:sldId id="602" r:id="rId18"/>
    <p:sldId id="599" r:id="rId19"/>
    <p:sldId id="600" r:id="rId20"/>
    <p:sldId id="604" r:id="rId21"/>
    <p:sldId id="601" r:id="rId22"/>
    <p:sldId id="603" r:id="rId23"/>
    <p:sldId id="548" r:id="rId24"/>
    <p:sldId id="605" r:id="rId25"/>
    <p:sldId id="554" r:id="rId26"/>
    <p:sldId id="547" r:id="rId27"/>
    <p:sldId id="595" r:id="rId28"/>
  </p:sldIdLst>
  <p:sldSz cx="9144000" cy="5143500" type="screen16x9"/>
  <p:notesSz cx="6858000" cy="9144000"/>
  <p:embeddedFontLst>
    <p:embeddedFont>
      <p:font typeface="DejaVu Sans Mono for Powerline" panose="020B0609030804020204" pitchFamily="49" charset="0"/>
      <p:regular r:id="rId31"/>
      <p:bold r:id="rId32"/>
      <p:italic r:id="rId33"/>
      <p:boldItalic r:id="rId34"/>
    </p:embeddedFont>
    <p:embeddedFont>
      <p:font typeface="Roboto" panose="02000000000000000000" pitchFamily="2" charset="0"/>
      <p:regular r:id="rId35"/>
      <p:bold r:id="rId36"/>
      <p:italic r:id="rId37"/>
      <p:boldItalic r:id="rId38"/>
    </p:embeddedFont>
    <p:embeddedFont>
      <p:font typeface="Roboto Light" panose="02000000000000000000" pitchFamily="2" charset="0"/>
      <p:regular r:id="rId39"/>
      <p:italic r:id="rId40"/>
    </p:embeddedFont>
    <p:embeddedFont>
      <p:font typeface="Roboto Medium" panose="02000000000000000000" pitchFamily="2" charset="0"/>
      <p:regular r:id="rId41"/>
      <p:bold r:id="rId42"/>
      <p:italic r:id="rId43"/>
    </p:embeddedFont>
    <p:embeddedFont>
      <p:font typeface="Verdana" panose="020B0604030504040204" pitchFamily="34" charset="0"/>
      <p:regular r:id="rId44"/>
      <p:bold r:id="rId45"/>
      <p:italic r:id="rId46"/>
      <p:boldItalic r:id="rId47"/>
    </p:embeddedFont>
  </p:embeddedFontLst>
  <p:defaultTextStyle>
    <a:defPPr>
      <a:defRPr lang="en-US"/>
    </a:defPPr>
    <a:lvl1pPr marL="0" algn="l" defTabSz="779163" rtl="0" eaLnBrk="1" latinLnBrk="0" hangingPunct="1">
      <a:defRPr sz="1500" kern="1200">
        <a:solidFill>
          <a:schemeClr val="tx1"/>
        </a:solidFill>
        <a:latin typeface="+mn-lt"/>
        <a:ea typeface="+mn-ea"/>
        <a:cs typeface="+mn-cs"/>
      </a:defRPr>
    </a:lvl1pPr>
    <a:lvl2pPr marL="389582" algn="l" defTabSz="779163" rtl="0" eaLnBrk="1" latinLnBrk="0" hangingPunct="1">
      <a:defRPr sz="1500" kern="1200">
        <a:solidFill>
          <a:schemeClr val="tx1"/>
        </a:solidFill>
        <a:latin typeface="+mn-lt"/>
        <a:ea typeface="+mn-ea"/>
        <a:cs typeface="+mn-cs"/>
      </a:defRPr>
    </a:lvl2pPr>
    <a:lvl3pPr marL="779163" algn="l" defTabSz="779163" rtl="0" eaLnBrk="1" latinLnBrk="0" hangingPunct="1">
      <a:defRPr sz="1500" kern="1200">
        <a:solidFill>
          <a:schemeClr val="tx1"/>
        </a:solidFill>
        <a:latin typeface="+mn-lt"/>
        <a:ea typeface="+mn-ea"/>
        <a:cs typeface="+mn-cs"/>
      </a:defRPr>
    </a:lvl3pPr>
    <a:lvl4pPr marL="1168745" algn="l" defTabSz="779163" rtl="0" eaLnBrk="1" latinLnBrk="0" hangingPunct="1">
      <a:defRPr sz="1500" kern="1200">
        <a:solidFill>
          <a:schemeClr val="tx1"/>
        </a:solidFill>
        <a:latin typeface="+mn-lt"/>
        <a:ea typeface="+mn-ea"/>
        <a:cs typeface="+mn-cs"/>
      </a:defRPr>
    </a:lvl4pPr>
    <a:lvl5pPr marL="1558326" algn="l" defTabSz="779163" rtl="0" eaLnBrk="1" latinLnBrk="0" hangingPunct="1">
      <a:defRPr sz="1500" kern="1200">
        <a:solidFill>
          <a:schemeClr val="tx1"/>
        </a:solidFill>
        <a:latin typeface="+mn-lt"/>
        <a:ea typeface="+mn-ea"/>
        <a:cs typeface="+mn-cs"/>
      </a:defRPr>
    </a:lvl5pPr>
    <a:lvl6pPr marL="1947908" algn="l" defTabSz="779163" rtl="0" eaLnBrk="1" latinLnBrk="0" hangingPunct="1">
      <a:defRPr sz="1500" kern="1200">
        <a:solidFill>
          <a:schemeClr val="tx1"/>
        </a:solidFill>
        <a:latin typeface="+mn-lt"/>
        <a:ea typeface="+mn-ea"/>
        <a:cs typeface="+mn-cs"/>
      </a:defRPr>
    </a:lvl6pPr>
    <a:lvl7pPr marL="2337489" algn="l" defTabSz="779163" rtl="0" eaLnBrk="1" latinLnBrk="0" hangingPunct="1">
      <a:defRPr sz="1500" kern="1200">
        <a:solidFill>
          <a:schemeClr val="tx1"/>
        </a:solidFill>
        <a:latin typeface="+mn-lt"/>
        <a:ea typeface="+mn-ea"/>
        <a:cs typeface="+mn-cs"/>
      </a:defRPr>
    </a:lvl7pPr>
    <a:lvl8pPr marL="2727071" algn="l" defTabSz="779163" rtl="0" eaLnBrk="1" latinLnBrk="0" hangingPunct="1">
      <a:defRPr sz="1500" kern="1200">
        <a:solidFill>
          <a:schemeClr val="tx1"/>
        </a:solidFill>
        <a:latin typeface="+mn-lt"/>
        <a:ea typeface="+mn-ea"/>
        <a:cs typeface="+mn-cs"/>
      </a:defRPr>
    </a:lvl8pPr>
    <a:lvl9pPr marL="3116652" algn="l" defTabSz="779163" rtl="0" eaLnBrk="1" latinLnBrk="0" hangingPunct="1">
      <a:defRPr sz="15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6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CF09D7B-A8C1-1382-619E-291F3C934459}" name="Mark Barrett" initials="MB" userId="S::mbarrett@pc.factset.com::13fbf438-077f-4d38-bd2d-0388d31320f4" providerId="AD"/>
</p188: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447C"/>
    <a:srgbClr val="EBF4FF"/>
    <a:srgbClr val="5F4196"/>
    <a:srgbClr val="212F43"/>
    <a:srgbClr val="DD7223"/>
    <a:srgbClr val="435671"/>
    <a:srgbClr val="97922E"/>
    <a:srgbClr val="F48A7B"/>
    <a:srgbClr val="00CDBE"/>
    <a:srgbClr val="1118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083AE6-46FA-4A59-8FB0-9F97EB10719F}">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42" d="100"/>
          <a:sy n="142" d="100"/>
        </p:scale>
        <p:origin x="714" y="102"/>
      </p:cViewPr>
      <p:guideLst>
        <p:guide pos="2880"/>
        <p:guide orient="horz" pos="166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9.fntdata"/><Relationship Id="rId21" Type="http://schemas.openxmlformats.org/officeDocument/2006/relationships/slide" Target="slides/slide17.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6.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1.fntdata"/><Relationship Id="rId44" Type="http://schemas.openxmlformats.org/officeDocument/2006/relationships/font" Target="fonts/font14.fntdata"/><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6.xml"/><Relationship Id="rId41" Type="http://schemas.openxmlformats.org/officeDocument/2006/relationships/font" Target="fonts/font11.fntdata"/><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latin typeface="Arial" panose="020B0604020202020204"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A653B5-F661-EF42-BD52-98BBFB062928}" type="datetimeFigureOut">
              <a:rPr lang="en-US" smtClean="0">
                <a:latin typeface="Arial" panose="020B0604020202020204" pitchFamily="34" charset="0"/>
              </a:rPr>
              <a:t>1/6/2024</a:t>
            </a:fld>
            <a:endParaRPr lang="en-US">
              <a:latin typeface="Arial" panose="020B0604020202020204" pitchFamily="34" charset="0"/>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atin typeface="Arial" panose="020B0604020202020204" pitchFamily="34" charset="0"/>
              </a:rPr>
              <a:t>Copyright © 2018 FactSet Research Systems Inc. All rights reserved.</a:t>
            </a: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4FB3E95-3BAA-924B-9186-46B558127E7F}" type="slidenum">
              <a:rPr lang="en-US" smtClean="0">
                <a:latin typeface="Arial" panose="020B0604020202020204" pitchFamily="34" charset="0"/>
              </a:rPr>
              <a:t>‹#›</a:t>
            </a:fld>
            <a:endParaRPr lang="en-US">
              <a:latin typeface="Arial" panose="020B0604020202020204" pitchFamily="34" charset="0"/>
            </a:endParaRPr>
          </a:p>
        </p:txBody>
      </p:sp>
    </p:spTree>
    <p:extLst>
      <p:ext uri="{BB962C8B-B14F-4D97-AF65-F5344CB8AC3E}">
        <p14:creationId xmlns:p14="http://schemas.microsoft.com/office/powerpoint/2010/main" val="3802455044"/>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panose="020B0604020202020204" pitchFamily="34" charset="0"/>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panose="020B0604020202020204" pitchFamily="34" charset="0"/>
              </a:defRPr>
            </a:lvl1pPr>
          </a:lstStyle>
          <a:p>
            <a:fld id="{31A81F55-6F06-DF4F-87A4-C6F3EADFCD56}" type="datetimeFigureOut">
              <a:rPr lang="en-US" smtClean="0"/>
              <a:pPr/>
              <a:t>1/6/2024</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panose="020B0604020202020204" pitchFamily="34" charset="0"/>
              </a:defRPr>
            </a:lvl1pPr>
          </a:lstStyle>
          <a:p>
            <a:r>
              <a:rPr lang="en-US"/>
              <a:t>Copyright © 2018 </a:t>
            </a:r>
            <a:r>
              <a:rPr lang="en-US" err="1"/>
              <a:t>FactSet</a:t>
            </a:r>
            <a:r>
              <a:rPr lang="en-US"/>
              <a:t> Research Systems Inc. All rights reserved.</a:t>
            </a: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panose="020B0604020202020204" pitchFamily="34" charset="0"/>
              </a:defRPr>
            </a:lvl1pPr>
          </a:lstStyle>
          <a:p>
            <a:fld id="{FAD4F2C4-46B9-3B4C-99F2-F492B39B68FD}" type="slidenum">
              <a:rPr lang="en-US" smtClean="0"/>
              <a:pPr/>
              <a:t>‹#›</a:t>
            </a:fld>
            <a:endParaRPr lang="en-US"/>
          </a:p>
        </p:txBody>
      </p:sp>
    </p:spTree>
    <p:extLst>
      <p:ext uri="{BB962C8B-B14F-4D97-AF65-F5344CB8AC3E}">
        <p14:creationId xmlns:p14="http://schemas.microsoft.com/office/powerpoint/2010/main" val="1276516110"/>
      </p:ext>
    </p:extLst>
  </p:cSld>
  <p:clrMap bg1="lt1" tx1="dk1" bg2="lt2" tx2="dk2" accent1="accent1" accent2="accent2" accent3="accent3" accent4="accent4" accent5="accent5" accent6="accent6" hlink="hlink" folHlink="folHlink"/>
  <p:hf hdr="0" dt="0"/>
  <p:notesStyle>
    <a:lvl1pPr marL="0" algn="l" defTabSz="389582" rtl="0" eaLnBrk="1" latinLnBrk="0" hangingPunct="1">
      <a:defRPr sz="1000" kern="1200">
        <a:solidFill>
          <a:schemeClr val="tx1"/>
        </a:solidFill>
        <a:latin typeface="Arial" panose="020B0604020202020204" pitchFamily="34" charset="0"/>
        <a:ea typeface="+mn-ea"/>
        <a:cs typeface="+mn-cs"/>
      </a:defRPr>
    </a:lvl1pPr>
    <a:lvl2pPr marL="389582" algn="l" defTabSz="389582" rtl="0" eaLnBrk="1" latinLnBrk="0" hangingPunct="1">
      <a:defRPr sz="1000" kern="1200">
        <a:solidFill>
          <a:schemeClr val="tx1"/>
        </a:solidFill>
        <a:latin typeface="Arial" panose="020B0604020202020204" pitchFamily="34" charset="0"/>
        <a:ea typeface="+mn-ea"/>
        <a:cs typeface="+mn-cs"/>
      </a:defRPr>
    </a:lvl2pPr>
    <a:lvl3pPr marL="779163" algn="l" defTabSz="389582" rtl="0" eaLnBrk="1" latinLnBrk="0" hangingPunct="1">
      <a:defRPr sz="1000" kern="1200">
        <a:solidFill>
          <a:schemeClr val="tx1"/>
        </a:solidFill>
        <a:latin typeface="Arial" panose="020B0604020202020204" pitchFamily="34" charset="0"/>
        <a:ea typeface="+mn-ea"/>
        <a:cs typeface="+mn-cs"/>
      </a:defRPr>
    </a:lvl3pPr>
    <a:lvl4pPr marL="1168745" algn="l" defTabSz="389582" rtl="0" eaLnBrk="1" latinLnBrk="0" hangingPunct="1">
      <a:defRPr sz="1000" kern="1200">
        <a:solidFill>
          <a:schemeClr val="tx1"/>
        </a:solidFill>
        <a:latin typeface="Arial" panose="020B0604020202020204" pitchFamily="34" charset="0"/>
        <a:ea typeface="+mn-ea"/>
        <a:cs typeface="+mn-cs"/>
      </a:defRPr>
    </a:lvl4pPr>
    <a:lvl5pPr marL="1558326" algn="l" defTabSz="389582" rtl="0" eaLnBrk="1" latinLnBrk="0" hangingPunct="1">
      <a:defRPr sz="1000" kern="1200">
        <a:solidFill>
          <a:schemeClr val="tx1"/>
        </a:solidFill>
        <a:latin typeface="Arial" panose="020B0604020202020204" pitchFamily="34" charset="0"/>
        <a:ea typeface="+mn-ea"/>
        <a:cs typeface="+mn-cs"/>
      </a:defRPr>
    </a:lvl5pPr>
    <a:lvl6pPr marL="1947908" algn="l" defTabSz="389582" rtl="0" eaLnBrk="1" latinLnBrk="0" hangingPunct="1">
      <a:defRPr sz="1000" kern="1200">
        <a:solidFill>
          <a:schemeClr val="tx1"/>
        </a:solidFill>
        <a:latin typeface="+mn-lt"/>
        <a:ea typeface="+mn-ea"/>
        <a:cs typeface="+mn-cs"/>
      </a:defRPr>
    </a:lvl6pPr>
    <a:lvl7pPr marL="2337489" algn="l" defTabSz="389582" rtl="0" eaLnBrk="1" latinLnBrk="0" hangingPunct="1">
      <a:defRPr sz="1000" kern="1200">
        <a:solidFill>
          <a:schemeClr val="tx1"/>
        </a:solidFill>
        <a:latin typeface="+mn-lt"/>
        <a:ea typeface="+mn-ea"/>
        <a:cs typeface="+mn-cs"/>
      </a:defRPr>
    </a:lvl7pPr>
    <a:lvl8pPr marL="2727071" algn="l" defTabSz="389582" rtl="0" eaLnBrk="1" latinLnBrk="0" hangingPunct="1">
      <a:defRPr sz="1000" kern="1200">
        <a:solidFill>
          <a:schemeClr val="tx1"/>
        </a:solidFill>
        <a:latin typeface="+mn-lt"/>
        <a:ea typeface="+mn-ea"/>
        <a:cs typeface="+mn-cs"/>
      </a:defRPr>
    </a:lvl8pPr>
    <a:lvl9pPr marL="3116652" algn="l" defTabSz="389582"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H" dirty="0"/>
          </a:p>
        </p:txBody>
      </p:sp>
      <p:sp>
        <p:nvSpPr>
          <p:cNvPr id="4" name="Footer Placeholder 3"/>
          <p:cNvSpPr>
            <a:spLocks noGrp="1"/>
          </p:cNvSpPr>
          <p:nvPr>
            <p:ph type="ftr" sz="quarter" idx="4"/>
          </p:nvPr>
        </p:nvSpPr>
        <p:spPr/>
        <p:txBody>
          <a:bodyPr/>
          <a:lstStyle/>
          <a:p>
            <a:r>
              <a:rPr lang="en-US"/>
              <a:t>Copyright © 2018 FactSet Research Systems Inc. All rights reserved.</a:t>
            </a:r>
          </a:p>
        </p:txBody>
      </p:sp>
      <p:sp>
        <p:nvSpPr>
          <p:cNvPr id="5" name="Slide Number Placeholder 4"/>
          <p:cNvSpPr>
            <a:spLocks noGrp="1"/>
          </p:cNvSpPr>
          <p:nvPr>
            <p:ph type="sldNum" sz="quarter" idx="5"/>
          </p:nvPr>
        </p:nvSpPr>
        <p:spPr/>
        <p:txBody>
          <a:bodyPr/>
          <a:lstStyle/>
          <a:p>
            <a:fld id="{FAD4F2C4-46B9-3B4C-99F2-F492B39B68FD}" type="slidenum">
              <a:rPr lang="en-US" smtClean="0"/>
              <a:pPr/>
              <a:t>13</a:t>
            </a:fld>
            <a:endParaRPr lang="en-US"/>
          </a:p>
        </p:txBody>
      </p:sp>
    </p:spTree>
    <p:extLst>
      <p:ext uri="{BB962C8B-B14F-4D97-AF65-F5344CB8AC3E}">
        <p14:creationId xmlns:p14="http://schemas.microsoft.com/office/powerpoint/2010/main" val="21186608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lide 1">
    <p:spTree>
      <p:nvGrpSpPr>
        <p:cNvPr id="1" name=""/>
        <p:cNvGrpSpPr/>
        <p:nvPr/>
      </p:nvGrpSpPr>
      <p:grpSpPr>
        <a:xfrm>
          <a:off x="0" y="0"/>
          <a:ext cx="0" cy="0"/>
          <a:chOff x="0" y="0"/>
          <a:chExt cx="0" cy="0"/>
        </a:xfrm>
      </p:grpSpPr>
      <p:pic>
        <p:nvPicPr>
          <p:cNvPr id="8" name="Picture 7" descr="A picture containing text, computer, indoor, computer&#10;&#10;Description automatically generated">
            <a:extLst>
              <a:ext uri="{FF2B5EF4-FFF2-40B4-BE49-F238E27FC236}">
                <a16:creationId xmlns:a16="http://schemas.microsoft.com/office/drawing/2014/main" id="{33FB2566-6F03-9341-8A16-F15E5B55C37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6" name="Text Placeholder 2">
            <a:extLst>
              <a:ext uri="{FF2B5EF4-FFF2-40B4-BE49-F238E27FC236}">
                <a16:creationId xmlns:a16="http://schemas.microsoft.com/office/drawing/2014/main" id="{3E76D857-4CD6-4590-A9F7-FD6BE5607F62}"/>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7" name="Text Placeholder 4">
            <a:extLst>
              <a:ext uri="{FF2B5EF4-FFF2-40B4-BE49-F238E27FC236}">
                <a16:creationId xmlns:a16="http://schemas.microsoft.com/office/drawing/2014/main" id="{3559F012-E9BE-4E9C-8ACB-8AA2577D1519}"/>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0" name="Freeform: Shape 9">
            <a:extLst>
              <a:ext uri="{FF2B5EF4-FFF2-40B4-BE49-F238E27FC236}">
                <a16:creationId xmlns:a16="http://schemas.microsoft.com/office/drawing/2014/main" id="{651C5D8A-790D-413C-9A5A-07925DC913CF}"/>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2" name="Footer Placeholder 1">
            <a:extLst>
              <a:ext uri="{FF2B5EF4-FFF2-40B4-BE49-F238E27FC236}">
                <a16:creationId xmlns:a16="http://schemas.microsoft.com/office/drawing/2014/main" id="{8DF4F18B-6B99-42CC-8E66-7460E6AF5190}"/>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3993395982"/>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Slide 10">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39A3267F-F719-4953-90CD-35F5C4C2B253}"/>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4EC8A8AC-64C0-48E9-97BF-6A3B3F490717}"/>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502C95C6-8ACC-4A4B-B531-4E6E8FEAD457}"/>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90D1E39C-6BA0-4D1B-B20F-B88B10D83DF8}"/>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1443088543"/>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ver Slide 1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047753C6-CAF4-4274-B67D-D5E3B604FFD6}"/>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29E98F42-64D1-4B07-8A3A-0F854A6FF557}"/>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E71FF792-C81D-42EC-9FC6-56CD39DEABF2}"/>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5645DC52-75C2-43F7-8983-962F71CACCE6}"/>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3437736799"/>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Slide 1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131BD045-7B4C-4CF5-A058-A70319A8BF06}"/>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CD54F96A-890C-44F3-A787-F72FA50D8FA5}"/>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E7377A7D-5A08-498E-9A38-865C14B9EEB4}"/>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714AE6EE-E570-4BDE-83FB-D3B210B3D42B}"/>
              </a:ext>
            </a:extLst>
          </p:cNvPr>
          <p:cNvSpPr>
            <a:spLocks noGrp="1"/>
          </p:cNvSpPr>
          <p:nvPr>
            <p:ph type="ftr" sz="quarter" idx="12"/>
          </p:nvPr>
        </p:nvSpPr>
        <p:spPr>
          <a:xfrm>
            <a:off x="342900" y="4823967"/>
            <a:ext cx="4953000" cy="274637"/>
          </a:xfrm>
        </p:spPr>
        <p:txBody>
          <a:bodyPr/>
          <a:lstStyle>
            <a:lvl1pPr algn="l">
              <a:defRPr>
                <a:solidFill>
                  <a:schemeClr val="tx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2214545046"/>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BA7FEAB-4F46-40D8-8B3A-13FB446959CA}"/>
              </a:ext>
            </a:extLst>
          </p:cNvPr>
          <p:cNvSpPr>
            <a:spLocks noGrp="1"/>
          </p:cNvSpPr>
          <p:nvPr>
            <p:ph type="pic" sz="quarter" idx="13"/>
          </p:nvPr>
        </p:nvSpPr>
        <p:spPr>
          <a:xfrm>
            <a:off x="0" y="0"/>
            <a:ext cx="9144000" cy="5140325"/>
          </a:xfrm>
          <a:custGeom>
            <a:avLst/>
            <a:gdLst>
              <a:gd name="connsiteX0" fmla="*/ 537500 w 9144000"/>
              <a:gd name="connsiteY0" fmla="*/ 607593 h 5140325"/>
              <a:gd name="connsiteX1" fmla="*/ 519279 w 9144000"/>
              <a:gd name="connsiteY1" fmla="*/ 625279 h 5140325"/>
              <a:gd name="connsiteX2" fmla="*/ 537500 w 9144000"/>
              <a:gd name="connsiteY2" fmla="*/ 642964 h 5140325"/>
              <a:gd name="connsiteX3" fmla="*/ 561796 w 9144000"/>
              <a:gd name="connsiteY3" fmla="*/ 642964 h 5140325"/>
              <a:gd name="connsiteX4" fmla="*/ 580017 w 9144000"/>
              <a:gd name="connsiteY4" fmla="*/ 625279 h 5140325"/>
              <a:gd name="connsiteX5" fmla="*/ 561796 w 9144000"/>
              <a:gd name="connsiteY5" fmla="*/ 607593 h 5140325"/>
              <a:gd name="connsiteX6" fmla="*/ 405126 w 9144000"/>
              <a:gd name="connsiteY6" fmla="*/ 552036 h 5140325"/>
              <a:gd name="connsiteX7" fmla="*/ 387083 w 9144000"/>
              <a:gd name="connsiteY7" fmla="*/ 569721 h 5140325"/>
              <a:gd name="connsiteX8" fmla="*/ 404948 w 9144000"/>
              <a:gd name="connsiteY8" fmla="*/ 587585 h 5140325"/>
              <a:gd name="connsiteX9" fmla="*/ 449787 w 9144000"/>
              <a:gd name="connsiteY9" fmla="*/ 587585 h 5140325"/>
              <a:gd name="connsiteX10" fmla="*/ 467651 w 9144000"/>
              <a:gd name="connsiteY10" fmla="*/ 569721 h 5140325"/>
              <a:gd name="connsiteX11" fmla="*/ 449965 w 9144000"/>
              <a:gd name="connsiteY11" fmla="*/ 552036 h 5140325"/>
              <a:gd name="connsiteX12" fmla="*/ 1177575 w 9144000"/>
              <a:gd name="connsiteY12" fmla="*/ 551857 h 5140325"/>
              <a:gd name="connsiteX13" fmla="*/ 1159532 w 9144000"/>
              <a:gd name="connsiteY13" fmla="*/ 569543 h 5140325"/>
              <a:gd name="connsiteX14" fmla="*/ 1177396 w 9144000"/>
              <a:gd name="connsiteY14" fmla="*/ 587407 h 5140325"/>
              <a:gd name="connsiteX15" fmla="*/ 1222236 w 9144000"/>
              <a:gd name="connsiteY15" fmla="*/ 587407 h 5140325"/>
              <a:gd name="connsiteX16" fmla="*/ 1240100 w 9144000"/>
              <a:gd name="connsiteY16" fmla="*/ 569543 h 5140325"/>
              <a:gd name="connsiteX17" fmla="*/ 1222414 w 9144000"/>
              <a:gd name="connsiteY17" fmla="*/ 551857 h 5140325"/>
              <a:gd name="connsiteX18" fmla="*/ 1002148 w 9144000"/>
              <a:gd name="connsiteY18" fmla="*/ 473791 h 5140325"/>
              <a:gd name="connsiteX19" fmla="*/ 948377 w 9144000"/>
              <a:gd name="connsiteY19" fmla="*/ 527562 h 5140325"/>
              <a:gd name="connsiteX20" fmla="*/ 965170 w 9144000"/>
              <a:gd name="connsiteY20" fmla="*/ 563290 h 5140325"/>
              <a:gd name="connsiteX21" fmla="*/ 1042700 w 9144000"/>
              <a:gd name="connsiteY21" fmla="*/ 615632 h 5140325"/>
              <a:gd name="connsiteX22" fmla="*/ 1047524 w 9144000"/>
              <a:gd name="connsiteY22" fmla="*/ 625100 h 5140325"/>
              <a:gd name="connsiteX23" fmla="*/ 1035912 w 9144000"/>
              <a:gd name="connsiteY23" fmla="*/ 635462 h 5140325"/>
              <a:gd name="connsiteX24" fmla="*/ 968742 w 9144000"/>
              <a:gd name="connsiteY24" fmla="*/ 635462 h 5140325"/>
              <a:gd name="connsiteX25" fmla="*/ 948377 w 9144000"/>
              <a:gd name="connsiteY25" fmla="*/ 655648 h 5140325"/>
              <a:gd name="connsiteX26" fmla="*/ 968742 w 9144000"/>
              <a:gd name="connsiteY26" fmla="*/ 676013 h 5140325"/>
              <a:gd name="connsiteX27" fmla="*/ 1039663 w 9144000"/>
              <a:gd name="connsiteY27" fmla="*/ 676013 h 5140325"/>
              <a:gd name="connsiteX28" fmla="*/ 1090398 w 9144000"/>
              <a:gd name="connsiteY28" fmla="*/ 625100 h 5140325"/>
              <a:gd name="connsiteX29" fmla="*/ 1071640 w 9144000"/>
              <a:gd name="connsiteY29" fmla="*/ 589015 h 5140325"/>
              <a:gd name="connsiteX30" fmla="*/ 992680 w 9144000"/>
              <a:gd name="connsiteY30" fmla="*/ 534171 h 5140325"/>
              <a:gd name="connsiteX31" fmla="*/ 988929 w 9144000"/>
              <a:gd name="connsiteY31" fmla="*/ 526133 h 5140325"/>
              <a:gd name="connsiteX32" fmla="*/ 1000898 w 9144000"/>
              <a:gd name="connsiteY32" fmla="*/ 513985 h 5140325"/>
              <a:gd name="connsiteX33" fmla="*/ 1060565 w 9144000"/>
              <a:gd name="connsiteY33" fmla="*/ 513985 h 5140325"/>
              <a:gd name="connsiteX34" fmla="*/ 1080929 w 9144000"/>
              <a:gd name="connsiteY34" fmla="*/ 493977 h 5140325"/>
              <a:gd name="connsiteX35" fmla="*/ 1060565 w 9144000"/>
              <a:gd name="connsiteY35" fmla="*/ 473791 h 5140325"/>
              <a:gd name="connsiteX36" fmla="*/ 1128984 w 9144000"/>
              <a:gd name="connsiteY36" fmla="*/ 473612 h 5140325"/>
              <a:gd name="connsiteX37" fmla="*/ 1108976 w 9144000"/>
              <a:gd name="connsiteY37" fmla="*/ 493620 h 5140325"/>
              <a:gd name="connsiteX38" fmla="*/ 1108619 w 9144000"/>
              <a:gd name="connsiteY38" fmla="*/ 655827 h 5140325"/>
              <a:gd name="connsiteX39" fmla="*/ 1128984 w 9144000"/>
              <a:gd name="connsiteY39" fmla="*/ 676192 h 5140325"/>
              <a:gd name="connsiteX40" fmla="*/ 1224022 w 9144000"/>
              <a:gd name="connsiteY40" fmla="*/ 676192 h 5140325"/>
              <a:gd name="connsiteX41" fmla="*/ 1244387 w 9144000"/>
              <a:gd name="connsiteY41" fmla="*/ 655827 h 5140325"/>
              <a:gd name="connsiteX42" fmla="*/ 1224022 w 9144000"/>
              <a:gd name="connsiteY42" fmla="*/ 635461 h 5140325"/>
              <a:gd name="connsiteX43" fmla="*/ 1149528 w 9144000"/>
              <a:gd name="connsiteY43" fmla="*/ 635461 h 5140325"/>
              <a:gd name="connsiteX44" fmla="*/ 1149350 w 9144000"/>
              <a:gd name="connsiteY44" fmla="*/ 514163 h 5140325"/>
              <a:gd name="connsiteX45" fmla="*/ 1305840 w 9144000"/>
              <a:gd name="connsiteY45" fmla="*/ 514342 h 5140325"/>
              <a:gd name="connsiteX46" fmla="*/ 1305662 w 9144000"/>
              <a:gd name="connsiteY46" fmla="*/ 658328 h 5140325"/>
              <a:gd name="connsiteX47" fmla="*/ 1326026 w 9144000"/>
              <a:gd name="connsiteY47" fmla="*/ 678514 h 5140325"/>
              <a:gd name="connsiteX48" fmla="*/ 1346213 w 9144000"/>
              <a:gd name="connsiteY48" fmla="*/ 658328 h 5140325"/>
              <a:gd name="connsiteX49" fmla="*/ 1346213 w 9144000"/>
              <a:gd name="connsiteY49" fmla="*/ 514342 h 5140325"/>
              <a:gd name="connsiteX50" fmla="*/ 1388373 w 9144000"/>
              <a:gd name="connsiteY50" fmla="*/ 514342 h 5140325"/>
              <a:gd name="connsiteX51" fmla="*/ 1408559 w 9144000"/>
              <a:gd name="connsiteY51" fmla="*/ 493977 h 5140325"/>
              <a:gd name="connsiteX52" fmla="*/ 1388373 w 9144000"/>
              <a:gd name="connsiteY52" fmla="*/ 473612 h 5140325"/>
              <a:gd name="connsiteX53" fmla="*/ 744904 w 9144000"/>
              <a:gd name="connsiteY53" fmla="*/ 473612 h 5140325"/>
              <a:gd name="connsiteX54" fmla="*/ 645222 w 9144000"/>
              <a:gd name="connsiteY54" fmla="*/ 574366 h 5140325"/>
              <a:gd name="connsiteX55" fmla="*/ 745082 w 9144000"/>
              <a:gd name="connsiteY55" fmla="*/ 676013 h 5140325"/>
              <a:gd name="connsiteX56" fmla="*/ 782597 w 9144000"/>
              <a:gd name="connsiteY56" fmla="*/ 676013 h 5140325"/>
              <a:gd name="connsiteX57" fmla="*/ 802784 w 9144000"/>
              <a:gd name="connsiteY57" fmla="*/ 655648 h 5140325"/>
              <a:gd name="connsiteX58" fmla="*/ 782955 w 9144000"/>
              <a:gd name="connsiteY58" fmla="*/ 635462 h 5140325"/>
              <a:gd name="connsiteX59" fmla="*/ 745261 w 9144000"/>
              <a:gd name="connsiteY59" fmla="*/ 635462 h 5140325"/>
              <a:gd name="connsiteX60" fmla="*/ 683629 w 9144000"/>
              <a:gd name="connsiteY60" fmla="*/ 574187 h 5140325"/>
              <a:gd name="connsiteX61" fmla="*/ 744725 w 9144000"/>
              <a:gd name="connsiteY61" fmla="*/ 513985 h 5140325"/>
              <a:gd name="connsiteX62" fmla="*/ 842800 w 9144000"/>
              <a:gd name="connsiteY62" fmla="*/ 513985 h 5140325"/>
              <a:gd name="connsiteX63" fmla="*/ 842621 w 9144000"/>
              <a:gd name="connsiteY63" fmla="*/ 657970 h 5140325"/>
              <a:gd name="connsiteX64" fmla="*/ 862986 w 9144000"/>
              <a:gd name="connsiteY64" fmla="*/ 678157 h 5140325"/>
              <a:gd name="connsiteX65" fmla="*/ 883173 w 9144000"/>
              <a:gd name="connsiteY65" fmla="*/ 657970 h 5140325"/>
              <a:gd name="connsiteX66" fmla="*/ 883173 w 9144000"/>
              <a:gd name="connsiteY66" fmla="*/ 513985 h 5140325"/>
              <a:gd name="connsiteX67" fmla="*/ 925868 w 9144000"/>
              <a:gd name="connsiteY67" fmla="*/ 514164 h 5140325"/>
              <a:gd name="connsiteX68" fmla="*/ 946055 w 9144000"/>
              <a:gd name="connsiteY68" fmla="*/ 493798 h 5140325"/>
              <a:gd name="connsiteX69" fmla="*/ 925868 w 9144000"/>
              <a:gd name="connsiteY69" fmla="*/ 473612 h 5140325"/>
              <a:gd name="connsiteX70" fmla="*/ 356893 w 9144000"/>
              <a:gd name="connsiteY70" fmla="*/ 473433 h 5140325"/>
              <a:gd name="connsiteX71" fmla="*/ 336885 w 9144000"/>
              <a:gd name="connsiteY71" fmla="*/ 493620 h 5140325"/>
              <a:gd name="connsiteX72" fmla="*/ 336885 w 9144000"/>
              <a:gd name="connsiteY72" fmla="*/ 657970 h 5140325"/>
              <a:gd name="connsiteX73" fmla="*/ 357250 w 9144000"/>
              <a:gd name="connsiteY73" fmla="*/ 678335 h 5140325"/>
              <a:gd name="connsiteX74" fmla="*/ 377258 w 9144000"/>
              <a:gd name="connsiteY74" fmla="*/ 658149 h 5140325"/>
              <a:gd name="connsiteX75" fmla="*/ 377258 w 9144000"/>
              <a:gd name="connsiteY75" fmla="*/ 513985 h 5140325"/>
              <a:gd name="connsiteX76" fmla="*/ 452109 w 9144000"/>
              <a:gd name="connsiteY76" fmla="*/ 513985 h 5140325"/>
              <a:gd name="connsiteX77" fmla="*/ 472474 w 9144000"/>
              <a:gd name="connsiteY77" fmla="*/ 493620 h 5140325"/>
              <a:gd name="connsiteX78" fmla="*/ 451931 w 9144000"/>
              <a:gd name="connsiteY78" fmla="*/ 473433 h 5140325"/>
              <a:gd name="connsiteX79" fmla="*/ 549469 w 9144000"/>
              <a:gd name="connsiteY79" fmla="*/ 470932 h 5140325"/>
              <a:gd name="connsiteX80" fmla="*/ 532141 w 9144000"/>
              <a:gd name="connsiteY80" fmla="*/ 480222 h 5140325"/>
              <a:gd name="connsiteX81" fmla="*/ 513205 w 9144000"/>
              <a:gd name="connsiteY81" fmla="*/ 519701 h 5140325"/>
              <a:gd name="connsiteX82" fmla="*/ 450323 w 9144000"/>
              <a:gd name="connsiteY82" fmla="*/ 649038 h 5140325"/>
              <a:gd name="connsiteX83" fmla="*/ 459612 w 9144000"/>
              <a:gd name="connsiteY83" fmla="*/ 676192 h 5140325"/>
              <a:gd name="connsiteX84" fmla="*/ 486766 w 9144000"/>
              <a:gd name="connsiteY84" fmla="*/ 666724 h 5140325"/>
              <a:gd name="connsiteX85" fmla="*/ 549648 w 9144000"/>
              <a:gd name="connsiteY85" fmla="*/ 537387 h 5140325"/>
              <a:gd name="connsiteX86" fmla="*/ 612530 w 9144000"/>
              <a:gd name="connsiteY86" fmla="*/ 666902 h 5140325"/>
              <a:gd name="connsiteX87" fmla="*/ 639684 w 9144000"/>
              <a:gd name="connsiteY87" fmla="*/ 676370 h 5140325"/>
              <a:gd name="connsiteX88" fmla="*/ 648973 w 9144000"/>
              <a:gd name="connsiteY88" fmla="*/ 649217 h 5140325"/>
              <a:gd name="connsiteX89" fmla="*/ 586091 w 9144000"/>
              <a:gd name="connsiteY89" fmla="*/ 519701 h 5140325"/>
              <a:gd name="connsiteX90" fmla="*/ 566798 w 9144000"/>
              <a:gd name="connsiteY90" fmla="*/ 480222 h 5140325"/>
              <a:gd name="connsiteX91" fmla="*/ 549469 w 9144000"/>
              <a:gd name="connsiteY91" fmla="*/ 470932 h 5140325"/>
              <a:gd name="connsiteX92" fmla="*/ 0 w 9144000"/>
              <a:gd name="connsiteY92" fmla="*/ 0 h 5140325"/>
              <a:gd name="connsiteX93" fmla="*/ 9144000 w 9144000"/>
              <a:gd name="connsiteY93" fmla="*/ 0 h 5140325"/>
              <a:gd name="connsiteX94" fmla="*/ 9144000 w 9144000"/>
              <a:gd name="connsiteY94" fmla="*/ 5140325 h 5140325"/>
              <a:gd name="connsiteX95" fmla="*/ 0 w 9144000"/>
              <a:gd name="connsiteY95" fmla="*/ 5140325 h 5140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144000" h="5140325">
                <a:moveTo>
                  <a:pt x="537500" y="607593"/>
                </a:moveTo>
                <a:cubicBezTo>
                  <a:pt x="527675" y="607415"/>
                  <a:pt x="519279" y="615453"/>
                  <a:pt x="519279" y="625279"/>
                </a:cubicBezTo>
                <a:cubicBezTo>
                  <a:pt x="519279" y="635283"/>
                  <a:pt x="527675" y="642964"/>
                  <a:pt x="537500" y="642964"/>
                </a:cubicBezTo>
                <a:lnTo>
                  <a:pt x="561796" y="642964"/>
                </a:lnTo>
                <a:cubicBezTo>
                  <a:pt x="571621" y="642964"/>
                  <a:pt x="580017" y="635461"/>
                  <a:pt x="580017" y="625279"/>
                </a:cubicBezTo>
                <a:cubicBezTo>
                  <a:pt x="580017" y="615453"/>
                  <a:pt x="571621" y="607593"/>
                  <a:pt x="561796" y="607593"/>
                </a:cubicBezTo>
                <a:close/>
                <a:moveTo>
                  <a:pt x="405126" y="552036"/>
                </a:moveTo>
                <a:cubicBezTo>
                  <a:pt x="394765" y="551857"/>
                  <a:pt x="387083" y="559717"/>
                  <a:pt x="387083" y="569721"/>
                </a:cubicBezTo>
                <a:cubicBezTo>
                  <a:pt x="387083" y="579904"/>
                  <a:pt x="395122" y="587585"/>
                  <a:pt x="404948" y="587585"/>
                </a:cubicBezTo>
                <a:lnTo>
                  <a:pt x="449787" y="587585"/>
                </a:lnTo>
                <a:cubicBezTo>
                  <a:pt x="459791" y="587407"/>
                  <a:pt x="467473" y="579904"/>
                  <a:pt x="467651" y="569721"/>
                </a:cubicBezTo>
                <a:cubicBezTo>
                  <a:pt x="467830" y="559896"/>
                  <a:pt x="459970" y="552036"/>
                  <a:pt x="449965" y="552036"/>
                </a:cubicBezTo>
                <a:close/>
                <a:moveTo>
                  <a:pt x="1177575" y="551857"/>
                </a:moveTo>
                <a:cubicBezTo>
                  <a:pt x="1167035" y="551857"/>
                  <a:pt x="1159532" y="559717"/>
                  <a:pt x="1159532" y="569543"/>
                </a:cubicBezTo>
                <a:cubicBezTo>
                  <a:pt x="1159532" y="579725"/>
                  <a:pt x="1167571" y="587407"/>
                  <a:pt x="1177396" y="587407"/>
                </a:cubicBezTo>
                <a:lnTo>
                  <a:pt x="1222236" y="587407"/>
                </a:lnTo>
                <a:cubicBezTo>
                  <a:pt x="1232418" y="587228"/>
                  <a:pt x="1239921" y="579725"/>
                  <a:pt x="1240100" y="569543"/>
                </a:cubicBezTo>
                <a:cubicBezTo>
                  <a:pt x="1240100" y="559539"/>
                  <a:pt x="1232239" y="551678"/>
                  <a:pt x="1222414" y="551857"/>
                </a:cubicBezTo>
                <a:close/>
                <a:moveTo>
                  <a:pt x="1002148" y="473791"/>
                </a:moveTo>
                <a:cubicBezTo>
                  <a:pt x="972494" y="473791"/>
                  <a:pt x="948377" y="497907"/>
                  <a:pt x="948377" y="527562"/>
                </a:cubicBezTo>
                <a:cubicBezTo>
                  <a:pt x="948377" y="551500"/>
                  <a:pt x="960525" y="559181"/>
                  <a:pt x="965170" y="563290"/>
                </a:cubicBezTo>
                <a:lnTo>
                  <a:pt x="1042700" y="615632"/>
                </a:lnTo>
                <a:cubicBezTo>
                  <a:pt x="1045558" y="617776"/>
                  <a:pt x="1047524" y="621170"/>
                  <a:pt x="1047524" y="625100"/>
                </a:cubicBezTo>
                <a:cubicBezTo>
                  <a:pt x="1047524" y="631531"/>
                  <a:pt x="1042343" y="635997"/>
                  <a:pt x="1035912" y="635462"/>
                </a:cubicBezTo>
                <a:lnTo>
                  <a:pt x="968742" y="635462"/>
                </a:lnTo>
                <a:cubicBezTo>
                  <a:pt x="957488" y="635997"/>
                  <a:pt x="948377" y="644394"/>
                  <a:pt x="948377" y="655648"/>
                </a:cubicBezTo>
                <a:cubicBezTo>
                  <a:pt x="948377" y="666903"/>
                  <a:pt x="957488" y="676013"/>
                  <a:pt x="968742" y="676013"/>
                </a:cubicBezTo>
                <a:lnTo>
                  <a:pt x="1039663" y="676013"/>
                </a:lnTo>
                <a:cubicBezTo>
                  <a:pt x="1067710" y="676013"/>
                  <a:pt x="1090398" y="653147"/>
                  <a:pt x="1090398" y="625100"/>
                </a:cubicBezTo>
                <a:cubicBezTo>
                  <a:pt x="1090398" y="607772"/>
                  <a:pt x="1083431" y="596696"/>
                  <a:pt x="1071640" y="589015"/>
                </a:cubicBezTo>
                <a:lnTo>
                  <a:pt x="992680" y="534171"/>
                </a:lnTo>
                <a:cubicBezTo>
                  <a:pt x="990179" y="531671"/>
                  <a:pt x="988929" y="530063"/>
                  <a:pt x="988929" y="526133"/>
                </a:cubicBezTo>
                <a:cubicBezTo>
                  <a:pt x="988929" y="519523"/>
                  <a:pt x="994288" y="514164"/>
                  <a:pt x="1000898" y="513985"/>
                </a:cubicBezTo>
                <a:lnTo>
                  <a:pt x="1060565" y="513985"/>
                </a:lnTo>
                <a:cubicBezTo>
                  <a:pt x="1071819" y="514164"/>
                  <a:pt x="1080929" y="505232"/>
                  <a:pt x="1080929" y="493977"/>
                </a:cubicBezTo>
                <a:cubicBezTo>
                  <a:pt x="1080929" y="482723"/>
                  <a:pt x="1071819" y="473791"/>
                  <a:pt x="1060565" y="473791"/>
                </a:cubicBezTo>
                <a:close/>
                <a:moveTo>
                  <a:pt x="1128984" y="473612"/>
                </a:moveTo>
                <a:cubicBezTo>
                  <a:pt x="1118087" y="473433"/>
                  <a:pt x="1108976" y="482365"/>
                  <a:pt x="1108976" y="493620"/>
                </a:cubicBezTo>
                <a:lnTo>
                  <a:pt x="1108619" y="655827"/>
                </a:lnTo>
                <a:cubicBezTo>
                  <a:pt x="1108619" y="667081"/>
                  <a:pt x="1117730" y="676192"/>
                  <a:pt x="1128984" y="676192"/>
                </a:cubicBezTo>
                <a:lnTo>
                  <a:pt x="1224022" y="676192"/>
                </a:lnTo>
                <a:cubicBezTo>
                  <a:pt x="1235276" y="676192"/>
                  <a:pt x="1244387" y="667081"/>
                  <a:pt x="1244387" y="655827"/>
                </a:cubicBezTo>
                <a:cubicBezTo>
                  <a:pt x="1244387" y="644572"/>
                  <a:pt x="1235276" y="635461"/>
                  <a:pt x="1224022" y="635461"/>
                </a:cubicBezTo>
                <a:lnTo>
                  <a:pt x="1149528" y="635461"/>
                </a:lnTo>
                <a:lnTo>
                  <a:pt x="1149350" y="514163"/>
                </a:lnTo>
                <a:lnTo>
                  <a:pt x="1305840" y="514342"/>
                </a:lnTo>
                <a:lnTo>
                  <a:pt x="1305662" y="658328"/>
                </a:lnTo>
                <a:cubicBezTo>
                  <a:pt x="1305662" y="669582"/>
                  <a:pt x="1314772" y="678514"/>
                  <a:pt x="1326026" y="678514"/>
                </a:cubicBezTo>
                <a:cubicBezTo>
                  <a:pt x="1337281" y="678514"/>
                  <a:pt x="1346213" y="669761"/>
                  <a:pt x="1346213" y="658328"/>
                </a:cubicBezTo>
                <a:lnTo>
                  <a:pt x="1346213" y="514342"/>
                </a:lnTo>
                <a:lnTo>
                  <a:pt x="1388373" y="514342"/>
                </a:lnTo>
                <a:cubicBezTo>
                  <a:pt x="1399806" y="514163"/>
                  <a:pt x="1408559" y="505231"/>
                  <a:pt x="1408559" y="493977"/>
                </a:cubicBezTo>
                <a:cubicBezTo>
                  <a:pt x="1408559" y="482544"/>
                  <a:pt x="1399806" y="473612"/>
                  <a:pt x="1388373" y="473612"/>
                </a:cubicBezTo>
                <a:close/>
                <a:moveTo>
                  <a:pt x="744904" y="473612"/>
                </a:moveTo>
                <a:cubicBezTo>
                  <a:pt x="689882" y="474505"/>
                  <a:pt x="645222" y="519166"/>
                  <a:pt x="645222" y="574366"/>
                </a:cubicBezTo>
                <a:cubicBezTo>
                  <a:pt x="645222" y="629566"/>
                  <a:pt x="689882" y="674941"/>
                  <a:pt x="745082" y="676013"/>
                </a:cubicBezTo>
                <a:lnTo>
                  <a:pt x="782597" y="676013"/>
                </a:lnTo>
                <a:cubicBezTo>
                  <a:pt x="793852" y="675835"/>
                  <a:pt x="802784" y="666902"/>
                  <a:pt x="802784" y="655648"/>
                </a:cubicBezTo>
                <a:cubicBezTo>
                  <a:pt x="802784" y="644394"/>
                  <a:pt x="793852" y="635283"/>
                  <a:pt x="782955" y="635462"/>
                </a:cubicBezTo>
                <a:lnTo>
                  <a:pt x="745261" y="635462"/>
                </a:lnTo>
                <a:cubicBezTo>
                  <a:pt x="710962" y="634568"/>
                  <a:pt x="683629" y="607951"/>
                  <a:pt x="683629" y="574187"/>
                </a:cubicBezTo>
                <a:cubicBezTo>
                  <a:pt x="683629" y="540424"/>
                  <a:pt x="710962" y="513270"/>
                  <a:pt x="744725" y="513985"/>
                </a:cubicBezTo>
                <a:lnTo>
                  <a:pt x="842800" y="513985"/>
                </a:lnTo>
                <a:lnTo>
                  <a:pt x="842621" y="657970"/>
                </a:lnTo>
                <a:cubicBezTo>
                  <a:pt x="842621" y="669225"/>
                  <a:pt x="851732" y="678157"/>
                  <a:pt x="862986" y="678157"/>
                </a:cubicBezTo>
                <a:cubicBezTo>
                  <a:pt x="874241" y="678157"/>
                  <a:pt x="883173" y="669404"/>
                  <a:pt x="883173" y="657970"/>
                </a:cubicBezTo>
                <a:lnTo>
                  <a:pt x="883173" y="513985"/>
                </a:lnTo>
                <a:lnTo>
                  <a:pt x="925868" y="514164"/>
                </a:lnTo>
                <a:cubicBezTo>
                  <a:pt x="937123" y="513985"/>
                  <a:pt x="946055" y="505053"/>
                  <a:pt x="946055" y="493798"/>
                </a:cubicBezTo>
                <a:cubicBezTo>
                  <a:pt x="946055" y="482544"/>
                  <a:pt x="937480" y="473612"/>
                  <a:pt x="925868" y="473612"/>
                </a:cubicBezTo>
                <a:close/>
                <a:moveTo>
                  <a:pt x="356893" y="473433"/>
                </a:moveTo>
                <a:cubicBezTo>
                  <a:pt x="345996" y="473254"/>
                  <a:pt x="336885" y="482365"/>
                  <a:pt x="336885" y="493620"/>
                </a:cubicBezTo>
                <a:lnTo>
                  <a:pt x="336885" y="657970"/>
                </a:lnTo>
                <a:cubicBezTo>
                  <a:pt x="336885" y="669403"/>
                  <a:pt x="346353" y="678335"/>
                  <a:pt x="357250" y="678335"/>
                </a:cubicBezTo>
                <a:cubicBezTo>
                  <a:pt x="368148" y="678335"/>
                  <a:pt x="377258" y="669582"/>
                  <a:pt x="377258" y="658149"/>
                </a:cubicBezTo>
                <a:lnTo>
                  <a:pt x="377258" y="513985"/>
                </a:lnTo>
                <a:lnTo>
                  <a:pt x="452109" y="513985"/>
                </a:lnTo>
                <a:cubicBezTo>
                  <a:pt x="463007" y="513806"/>
                  <a:pt x="472474" y="504517"/>
                  <a:pt x="472474" y="493620"/>
                </a:cubicBezTo>
                <a:cubicBezTo>
                  <a:pt x="472474" y="482365"/>
                  <a:pt x="463007" y="473254"/>
                  <a:pt x="451931" y="473433"/>
                </a:cubicBezTo>
                <a:close/>
                <a:moveTo>
                  <a:pt x="549469" y="470932"/>
                </a:moveTo>
                <a:cubicBezTo>
                  <a:pt x="536250" y="470932"/>
                  <a:pt x="532141" y="480222"/>
                  <a:pt x="532141" y="480222"/>
                </a:cubicBezTo>
                <a:lnTo>
                  <a:pt x="513205" y="519701"/>
                </a:lnTo>
                <a:lnTo>
                  <a:pt x="450323" y="649038"/>
                </a:lnTo>
                <a:cubicBezTo>
                  <a:pt x="445500" y="659221"/>
                  <a:pt x="449608" y="671368"/>
                  <a:pt x="459612" y="676192"/>
                </a:cubicBezTo>
                <a:cubicBezTo>
                  <a:pt x="469795" y="681015"/>
                  <a:pt x="481943" y="676906"/>
                  <a:pt x="486766" y="666724"/>
                </a:cubicBezTo>
                <a:lnTo>
                  <a:pt x="549648" y="537387"/>
                </a:lnTo>
                <a:lnTo>
                  <a:pt x="612530" y="666902"/>
                </a:lnTo>
                <a:cubicBezTo>
                  <a:pt x="617532" y="677085"/>
                  <a:pt x="629680" y="681194"/>
                  <a:pt x="639684" y="676370"/>
                </a:cubicBezTo>
                <a:cubicBezTo>
                  <a:pt x="649866" y="671547"/>
                  <a:pt x="653975" y="659399"/>
                  <a:pt x="648973" y="649217"/>
                </a:cubicBezTo>
                <a:lnTo>
                  <a:pt x="586091" y="519701"/>
                </a:lnTo>
                <a:lnTo>
                  <a:pt x="566798" y="480222"/>
                </a:lnTo>
                <a:cubicBezTo>
                  <a:pt x="566798" y="480222"/>
                  <a:pt x="562689" y="470932"/>
                  <a:pt x="549469" y="470932"/>
                </a:cubicBezTo>
                <a:close/>
                <a:moveTo>
                  <a:pt x="0" y="0"/>
                </a:moveTo>
                <a:lnTo>
                  <a:pt x="9144000" y="0"/>
                </a:lnTo>
                <a:lnTo>
                  <a:pt x="9144000" y="5140325"/>
                </a:lnTo>
                <a:lnTo>
                  <a:pt x="0" y="5140325"/>
                </a:lnTo>
                <a:close/>
              </a:path>
            </a:pathLst>
          </a:custGeom>
          <a:solidFill>
            <a:schemeClr val="bg1">
              <a:lumMod val="95000"/>
            </a:schemeClr>
          </a:solidFill>
        </p:spPr>
        <p:txBody>
          <a:bodyPr wrap="square" anchor="ctr">
            <a:noAutofit/>
          </a:bodyPr>
          <a:lstStyle>
            <a:lvl1pPr marL="0" indent="0" algn="ctr">
              <a:buFont typeface="Arial" panose="020B0604020202020204" pitchFamily="34" charset="0"/>
              <a:buNone/>
              <a:defRPr/>
            </a:lvl1pPr>
          </a:lstStyle>
          <a:p>
            <a:r>
              <a:rPr lang="en-US"/>
              <a:t>Click icon to add picture</a:t>
            </a:r>
          </a:p>
        </p:txBody>
      </p:sp>
      <p:sp>
        <p:nvSpPr>
          <p:cNvPr id="8" name="Freeform: Shape 7">
            <a:extLst>
              <a:ext uri="{FF2B5EF4-FFF2-40B4-BE49-F238E27FC236}">
                <a16:creationId xmlns:a16="http://schemas.microsoft.com/office/drawing/2014/main" id="{7AE2E0B1-206E-4187-BA2D-3899A8142D54}"/>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9" name="Text Placeholder 2">
            <a:extLst>
              <a:ext uri="{FF2B5EF4-FFF2-40B4-BE49-F238E27FC236}">
                <a16:creationId xmlns:a16="http://schemas.microsoft.com/office/drawing/2014/main" id="{819952E4-F7B2-4107-8C61-499F98CFB6DF}"/>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0" name="Text Placeholder 4">
            <a:extLst>
              <a:ext uri="{FF2B5EF4-FFF2-40B4-BE49-F238E27FC236}">
                <a16:creationId xmlns:a16="http://schemas.microsoft.com/office/drawing/2014/main" id="{4EBE6917-C7B5-4CC9-B0AE-C7859DEF1C03}"/>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2" name="Footer Placeholder 1">
            <a:extLst>
              <a:ext uri="{FF2B5EF4-FFF2-40B4-BE49-F238E27FC236}">
                <a16:creationId xmlns:a16="http://schemas.microsoft.com/office/drawing/2014/main" id="{82E4E531-98D7-4329-B683-1FB89BB8A263}"/>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3757009876"/>
      </p:ext>
    </p:extLst>
  </p:cSld>
  <p:clrMapOvr>
    <a:masterClrMapping/>
  </p:clrMapOvr>
  <p:transition>
    <p:fade/>
  </p:transition>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Header 1">
    <p:spTree>
      <p:nvGrpSpPr>
        <p:cNvPr id="1" name=""/>
        <p:cNvGrpSpPr/>
        <p:nvPr/>
      </p:nvGrpSpPr>
      <p:grpSpPr>
        <a:xfrm>
          <a:off x="0" y="0"/>
          <a:ext cx="0" cy="0"/>
          <a:chOff x="0" y="0"/>
          <a:chExt cx="0" cy="0"/>
        </a:xfrm>
      </p:grpSpPr>
      <p:pic>
        <p:nvPicPr>
          <p:cNvPr id="9" name="Picture 8" descr="A picture containing night sky&#10;&#10;Description automatically generated">
            <a:extLst>
              <a:ext uri="{FF2B5EF4-FFF2-40B4-BE49-F238E27FC236}">
                <a16:creationId xmlns:a16="http://schemas.microsoft.com/office/drawing/2014/main" id="{E88EC9E6-38F1-3A4B-8F2A-5BAD92C386FA}"/>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7" name="Title 4">
            <a:extLst>
              <a:ext uri="{FF2B5EF4-FFF2-40B4-BE49-F238E27FC236}">
                <a16:creationId xmlns:a16="http://schemas.microsoft.com/office/drawing/2014/main" id="{9E268B64-6782-48FD-97C0-ACD2603FE614}"/>
              </a:ext>
            </a:extLst>
          </p:cNvPr>
          <p:cNvSpPr>
            <a:spLocks noGrp="1"/>
          </p:cNvSpPr>
          <p:nvPr>
            <p:ph type="title" hasCustomPrompt="1"/>
          </p:nvPr>
        </p:nvSpPr>
        <p:spPr>
          <a:xfrm>
            <a:off x="336884" y="2433251"/>
            <a:ext cx="5125144" cy="276999"/>
          </a:xfrm>
        </p:spPr>
        <p:txBody>
          <a:bodyPr anchor="ctr" anchorCtr="0"/>
          <a:lstStyle>
            <a:lvl1pPr>
              <a:defRPr sz="1800" b="0" i="0">
                <a:solidFill>
                  <a:schemeClr val="bg1"/>
                </a:solidFill>
                <a:latin typeface="+mn-lt"/>
                <a:ea typeface="Roboto Light" panose="02000000000000000000" pitchFamily="2" charset="0"/>
              </a:defRPr>
            </a:lvl1pPr>
          </a:lstStyle>
          <a:p>
            <a:pPr>
              <a:lnSpc>
                <a:spcPct val="100000"/>
              </a:lnSpc>
            </a:pPr>
            <a:r>
              <a:rPr lang="en-US"/>
              <a:t>Click to Edit Divider Title Style</a:t>
            </a:r>
          </a:p>
        </p:txBody>
      </p:sp>
      <p:sp>
        <p:nvSpPr>
          <p:cNvPr id="6" name="Freeform: Shape 5">
            <a:extLst>
              <a:ext uri="{FF2B5EF4-FFF2-40B4-BE49-F238E27FC236}">
                <a16:creationId xmlns:a16="http://schemas.microsoft.com/office/drawing/2014/main" id="{82F463C9-E6B1-48B7-9C70-73EC8331F34E}"/>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4" name="Arrow: Chevron 3">
            <a:extLst>
              <a:ext uri="{FF2B5EF4-FFF2-40B4-BE49-F238E27FC236}">
                <a16:creationId xmlns:a16="http://schemas.microsoft.com/office/drawing/2014/main" id="{5DB721AA-7B94-4294-97EF-BED8BB455B25}"/>
              </a:ext>
            </a:extLst>
          </p:cNvPr>
          <p:cNvSpPr/>
          <p:nvPr userDrawn="1"/>
        </p:nvSpPr>
        <p:spPr>
          <a:xfrm>
            <a:off x="5766435" y="0"/>
            <a:ext cx="2783205" cy="5143500"/>
          </a:xfrm>
          <a:prstGeom prst="chevron">
            <a:avLst>
              <a:gd name="adj" fmla="val 38775"/>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75437712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2">
    <p:spTree>
      <p:nvGrpSpPr>
        <p:cNvPr id="1" name=""/>
        <p:cNvGrpSpPr/>
        <p:nvPr/>
      </p:nvGrpSpPr>
      <p:grpSpPr>
        <a:xfrm>
          <a:off x="0" y="0"/>
          <a:ext cx="0" cy="0"/>
          <a:chOff x="0" y="0"/>
          <a:chExt cx="0" cy="0"/>
        </a:xfrm>
      </p:grpSpPr>
      <p:pic>
        <p:nvPicPr>
          <p:cNvPr id="9" name="Picture 8" descr="A picture containing night sky&#10;&#10;Description automatically generated">
            <a:extLst>
              <a:ext uri="{FF2B5EF4-FFF2-40B4-BE49-F238E27FC236}">
                <a16:creationId xmlns:a16="http://schemas.microsoft.com/office/drawing/2014/main" id="{E88EC9E6-38F1-3A4B-8F2A-5BAD92C386FA}"/>
              </a:ext>
            </a:extLst>
          </p:cNvPr>
          <p:cNvPicPr>
            <a:picLocks noChangeAspect="1"/>
          </p:cNvPicPr>
          <p:nvPr userDrawn="1"/>
        </p:nvPicPr>
        <p:blipFill>
          <a:blip r:embed="rId2">
            <a:duotone>
              <a:prstClr val="black"/>
              <a:schemeClr val="accent2">
                <a:tint val="45000"/>
                <a:satMod val="400000"/>
              </a:schemeClr>
            </a:duotone>
          </a:blip>
          <a:stretch>
            <a:fillRect/>
          </a:stretch>
        </p:blipFill>
        <p:spPr>
          <a:xfrm>
            <a:off x="0" y="0"/>
            <a:ext cx="9144000" cy="5143500"/>
          </a:xfrm>
          <a:prstGeom prst="rect">
            <a:avLst/>
          </a:prstGeom>
        </p:spPr>
      </p:pic>
      <p:sp>
        <p:nvSpPr>
          <p:cNvPr id="7" name="Title 4">
            <a:extLst>
              <a:ext uri="{FF2B5EF4-FFF2-40B4-BE49-F238E27FC236}">
                <a16:creationId xmlns:a16="http://schemas.microsoft.com/office/drawing/2014/main" id="{9E268B64-6782-48FD-97C0-ACD2603FE614}"/>
              </a:ext>
            </a:extLst>
          </p:cNvPr>
          <p:cNvSpPr>
            <a:spLocks noGrp="1"/>
          </p:cNvSpPr>
          <p:nvPr>
            <p:ph type="title" hasCustomPrompt="1"/>
          </p:nvPr>
        </p:nvSpPr>
        <p:spPr>
          <a:xfrm>
            <a:off x="336884" y="2433251"/>
            <a:ext cx="5125144" cy="276999"/>
          </a:xfrm>
        </p:spPr>
        <p:txBody>
          <a:bodyPr anchor="ctr" anchorCtr="0"/>
          <a:lstStyle>
            <a:lvl1pPr>
              <a:defRPr sz="1800" b="0" i="0">
                <a:solidFill>
                  <a:schemeClr val="bg1"/>
                </a:solidFill>
                <a:latin typeface="+mn-lt"/>
                <a:ea typeface="Roboto Light" panose="02000000000000000000" pitchFamily="2" charset="0"/>
              </a:defRPr>
            </a:lvl1pPr>
          </a:lstStyle>
          <a:p>
            <a:pPr>
              <a:lnSpc>
                <a:spcPct val="100000"/>
              </a:lnSpc>
            </a:pPr>
            <a:r>
              <a:rPr lang="en-US"/>
              <a:t>Click to Edit Divider Title Style</a:t>
            </a:r>
          </a:p>
        </p:txBody>
      </p:sp>
      <p:sp>
        <p:nvSpPr>
          <p:cNvPr id="6" name="Freeform: Shape 5">
            <a:extLst>
              <a:ext uri="{FF2B5EF4-FFF2-40B4-BE49-F238E27FC236}">
                <a16:creationId xmlns:a16="http://schemas.microsoft.com/office/drawing/2014/main" id="{82F463C9-E6B1-48B7-9C70-73EC8331F34E}"/>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4" name="Arrow: Chevron 3">
            <a:extLst>
              <a:ext uri="{FF2B5EF4-FFF2-40B4-BE49-F238E27FC236}">
                <a16:creationId xmlns:a16="http://schemas.microsoft.com/office/drawing/2014/main" id="{5DB721AA-7B94-4294-97EF-BED8BB455B25}"/>
              </a:ext>
            </a:extLst>
          </p:cNvPr>
          <p:cNvSpPr/>
          <p:nvPr userDrawn="1"/>
        </p:nvSpPr>
        <p:spPr>
          <a:xfrm>
            <a:off x="5766435" y="0"/>
            <a:ext cx="2783205" cy="5143500"/>
          </a:xfrm>
          <a:prstGeom prst="chevron">
            <a:avLst>
              <a:gd name="adj" fmla="val 38775"/>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300860537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662" y="792693"/>
            <a:ext cx="8467010" cy="246221"/>
          </a:xfrm>
        </p:spPr>
        <p:txBody>
          <a:bodyPr/>
          <a:lstStyle/>
          <a:p>
            <a:r>
              <a:rPr lang="en-US"/>
              <a:t>Click To Edit Master Title Style</a:t>
            </a:r>
          </a:p>
        </p:txBody>
      </p:sp>
      <p:sp>
        <p:nvSpPr>
          <p:cNvPr id="3" name="Content Placeholder 2"/>
          <p:cNvSpPr>
            <a:spLocks noGrp="1"/>
          </p:cNvSpPr>
          <p:nvPr>
            <p:ph idx="1"/>
          </p:nvPr>
        </p:nvSpPr>
        <p:spPr>
          <a:xfrm>
            <a:off x="338662" y="1276350"/>
            <a:ext cx="8467010" cy="3505199"/>
          </a:xfrm>
        </p:spPr>
        <p:txBody>
          <a:bodyPr/>
          <a:lstStyle>
            <a:lvl1pPr>
              <a:lnSpc>
                <a:spcPct val="100000"/>
              </a:lnSpc>
              <a:defRPr b="0" i="0">
                <a:solidFill>
                  <a:schemeClr val="tx1"/>
                </a:solidFill>
                <a:latin typeface="+mn-lt"/>
                <a:ea typeface="Roboto Light" panose="02000000000000000000" pitchFamily="2" charset="0"/>
              </a:defRPr>
            </a:lvl1pPr>
            <a:lvl2pPr>
              <a:lnSpc>
                <a:spcPct val="100000"/>
              </a:lnSpc>
              <a:defRPr b="0" i="0">
                <a:solidFill>
                  <a:schemeClr val="tx1"/>
                </a:solidFill>
                <a:latin typeface="Roboto Light" panose="02000000000000000000" pitchFamily="2" charset="0"/>
                <a:ea typeface="Roboto Light" panose="02000000000000000000" pitchFamily="2" charset="0"/>
              </a:defRPr>
            </a:lvl2pPr>
            <a:lvl3pPr>
              <a:lnSpc>
                <a:spcPct val="100000"/>
              </a:lnSpc>
              <a:defRPr b="0" i="0">
                <a:solidFill>
                  <a:schemeClr val="tx1"/>
                </a:solidFill>
                <a:latin typeface="Roboto Light" panose="02000000000000000000" pitchFamily="2" charset="0"/>
                <a:ea typeface="Roboto Light" panose="02000000000000000000" pitchFamily="2" charset="0"/>
              </a:defRPr>
            </a:lvl3pPr>
            <a:lvl4pPr>
              <a:lnSpc>
                <a:spcPct val="100000"/>
              </a:lnSpc>
              <a:defRPr b="0" i="0">
                <a:solidFill>
                  <a:schemeClr val="tx1"/>
                </a:solidFill>
                <a:latin typeface="Roboto Light" panose="02000000000000000000" pitchFamily="2" charset="0"/>
                <a:ea typeface="Roboto Light" panose="02000000000000000000" pitchFamily="2" charset="0"/>
              </a:defRPr>
            </a:lvl4pPr>
            <a:lvl5pPr>
              <a:lnSpc>
                <a:spcPct val="100000"/>
              </a:lnSpc>
              <a:defRPr b="0" i="0">
                <a:solidFill>
                  <a:schemeClr val="tx1"/>
                </a:solidFill>
                <a:latin typeface="Roboto Light" panose="02000000000000000000" pitchFamily="2" charset="0"/>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Slide Number Placeholder 7">
            <a:extLst>
              <a:ext uri="{FF2B5EF4-FFF2-40B4-BE49-F238E27FC236}">
                <a16:creationId xmlns:a16="http://schemas.microsoft.com/office/drawing/2014/main" id="{A9B90036-39EC-405E-BDDC-14F8132B3DE5}"/>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9" name="Footer Placeholder 4">
            <a:extLst>
              <a:ext uri="{FF2B5EF4-FFF2-40B4-BE49-F238E27FC236}">
                <a16:creationId xmlns:a16="http://schemas.microsoft.com/office/drawing/2014/main" id="{03EA6D72-32A1-4142-B8CB-5FAA5037247E}"/>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811519051"/>
      </p:ext>
    </p:extLst>
  </p:cSld>
  <p:clrMapOvr>
    <a:masterClrMapping/>
  </p:clrMapOvr>
  <p:transition>
    <p:fade/>
  </p:transition>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662" y="792693"/>
            <a:ext cx="8467010" cy="246221"/>
          </a:xfrm>
        </p:spPr>
        <p:txBody>
          <a:bodyPr/>
          <a:lstStyle/>
          <a:p>
            <a:r>
              <a:rPr lang="en-US"/>
              <a:t>Click To Edit Master Title Style</a:t>
            </a:r>
          </a:p>
        </p:txBody>
      </p:sp>
      <p:sp>
        <p:nvSpPr>
          <p:cNvPr id="3" name="Content Placeholder 2"/>
          <p:cNvSpPr>
            <a:spLocks noGrp="1"/>
          </p:cNvSpPr>
          <p:nvPr>
            <p:ph idx="1"/>
          </p:nvPr>
        </p:nvSpPr>
        <p:spPr>
          <a:xfrm>
            <a:off x="338662" y="1906192"/>
            <a:ext cx="8467010" cy="2875358"/>
          </a:xfrm>
        </p:spPr>
        <p:txBody>
          <a:bodyPr/>
          <a:lstStyle>
            <a:lvl1pPr>
              <a:defRPr b="0" i="0">
                <a:solidFill>
                  <a:schemeClr val="tx1"/>
                </a:solidFill>
                <a:latin typeface="+mn-lt"/>
                <a:ea typeface="Roboto Light" panose="02000000000000000000" pitchFamily="2" charset="0"/>
              </a:defRPr>
            </a:lvl1pPr>
            <a:lvl2pPr>
              <a:defRPr b="0" i="0">
                <a:solidFill>
                  <a:schemeClr val="tx1"/>
                </a:solidFill>
                <a:latin typeface="+mn-lt"/>
                <a:ea typeface="Roboto Light" panose="02000000000000000000" pitchFamily="2" charset="0"/>
              </a:defRPr>
            </a:lvl2pPr>
            <a:lvl3pPr>
              <a:defRPr b="0" i="0">
                <a:solidFill>
                  <a:schemeClr val="tx1"/>
                </a:solidFill>
                <a:latin typeface="+mn-lt"/>
                <a:ea typeface="Roboto Light" panose="02000000000000000000" pitchFamily="2" charset="0"/>
              </a:defRPr>
            </a:lvl3pPr>
            <a:lvl4pPr>
              <a:defRPr b="0" i="0">
                <a:solidFill>
                  <a:schemeClr val="tx1"/>
                </a:solidFill>
                <a:latin typeface="+mn-lt"/>
                <a:ea typeface="Roboto Light" panose="02000000000000000000" pitchFamily="2" charset="0"/>
              </a:defRPr>
            </a:lvl4pPr>
            <a:lvl5pPr>
              <a:defRPr b="0" i="0">
                <a:solidFill>
                  <a:schemeClr val="tx1"/>
                </a:solidFill>
                <a:latin typeface="+mn-lt"/>
                <a:ea typeface="Roboto Light"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0" hasCustomPrompt="1"/>
          </p:nvPr>
        </p:nvSpPr>
        <p:spPr>
          <a:xfrm>
            <a:off x="338662" y="1601364"/>
            <a:ext cx="8467010"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9" name="Text Placeholder 2"/>
          <p:cNvSpPr>
            <a:spLocks noGrp="1"/>
          </p:cNvSpPr>
          <p:nvPr>
            <p:ph type="body" idx="28" hasCustomPrompt="1"/>
          </p:nvPr>
        </p:nvSpPr>
        <p:spPr>
          <a:xfrm>
            <a:off x="338662" y="1162054"/>
            <a:ext cx="8467010"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1" name="Slide Number Placeholder 7">
            <a:extLst>
              <a:ext uri="{FF2B5EF4-FFF2-40B4-BE49-F238E27FC236}">
                <a16:creationId xmlns:a16="http://schemas.microsoft.com/office/drawing/2014/main" id="{C08EECD5-0E40-433B-9462-92B4B21937E2}"/>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2" name="Footer Placeholder 4">
            <a:extLst>
              <a:ext uri="{FF2B5EF4-FFF2-40B4-BE49-F238E27FC236}">
                <a16:creationId xmlns:a16="http://schemas.microsoft.com/office/drawing/2014/main" id="{437453D7-014A-4FB8-9043-33572DEB5A67}"/>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762277517"/>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with subheads 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662" y="792694"/>
            <a:ext cx="8467010" cy="246221"/>
          </a:xfrm>
        </p:spPr>
        <p:txBody>
          <a:bodyPr/>
          <a:lstStyle/>
          <a:p>
            <a:r>
              <a:rPr lang="en-US"/>
              <a:t>Click To Edit Master Title Style</a:t>
            </a:r>
          </a:p>
        </p:txBody>
      </p:sp>
      <p:sp>
        <p:nvSpPr>
          <p:cNvPr id="6" name="Text Placeholder 2"/>
          <p:cNvSpPr>
            <a:spLocks noGrp="1"/>
          </p:cNvSpPr>
          <p:nvPr>
            <p:ph type="body" idx="10" hasCustomPrompt="1"/>
          </p:nvPr>
        </p:nvSpPr>
        <p:spPr>
          <a:xfrm>
            <a:off x="338662" y="1598503"/>
            <a:ext cx="4069080"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9" name="Text Placeholder 2"/>
          <p:cNvSpPr>
            <a:spLocks noGrp="1"/>
          </p:cNvSpPr>
          <p:nvPr>
            <p:ph type="body" idx="28" hasCustomPrompt="1"/>
          </p:nvPr>
        </p:nvSpPr>
        <p:spPr>
          <a:xfrm>
            <a:off x="338662" y="1162055"/>
            <a:ext cx="8467344"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marL="0" marR="0" lvl="0" indent="0" algn="l" defTabSz="779163" rtl="0" eaLnBrk="1" fontAlgn="auto" latinLnBrk="0" hangingPunct="1">
              <a:lnSpc>
                <a:spcPct val="95000"/>
              </a:lnSpc>
              <a:spcBef>
                <a:spcPts val="600"/>
              </a:spcBef>
              <a:spcAft>
                <a:spcPts val="0"/>
              </a:spcAft>
              <a:buClrTx/>
              <a:buSzTx/>
              <a:buFont typeface="Arial" panose="020B0604020202020204" pitchFamily="34" charset="0"/>
              <a:buNone/>
              <a:tabLst/>
              <a:defRPr/>
            </a:pPr>
            <a:r>
              <a:rPr lang="en-US"/>
              <a:t>Click To Edit Sub Header Style</a:t>
            </a:r>
          </a:p>
        </p:txBody>
      </p:sp>
      <p:sp>
        <p:nvSpPr>
          <p:cNvPr id="11" name="Text Placeholder 2"/>
          <p:cNvSpPr>
            <a:spLocks noGrp="1"/>
          </p:cNvSpPr>
          <p:nvPr>
            <p:ph type="body" idx="26" hasCustomPrompt="1"/>
          </p:nvPr>
        </p:nvSpPr>
        <p:spPr>
          <a:xfrm>
            <a:off x="338662" y="1887110"/>
            <a:ext cx="4069080" cy="2894439"/>
          </a:xfrm>
          <a:prstGeom prst="rect">
            <a:avLst/>
          </a:prstGeom>
        </p:spPr>
        <p:txBody>
          <a:bodyPr wrap="square" lIns="0" tIns="0" rIns="0" bIns="0" anchor="t">
            <a:noAutofit/>
          </a:bodyPr>
          <a:lstStyle>
            <a:lvl1pPr marL="0" marR="0" indent="0" algn="l" defTabSz="779163" rtl="0" eaLnBrk="1" fontAlgn="auto" latinLnBrk="0" hangingPunct="1">
              <a:lnSpc>
                <a:spcPct val="100000"/>
              </a:lnSpc>
              <a:spcBef>
                <a:spcPts val="600"/>
              </a:spcBef>
              <a:spcAft>
                <a:spcPts val="0"/>
              </a:spcAft>
              <a:buClr>
                <a:schemeClr val="accent6"/>
              </a:buClr>
              <a:buSzTx/>
              <a:buFont typeface="Arial" panose="020B0604020202020204" pitchFamily="34" charset="0"/>
              <a:buNone/>
              <a:tabLst/>
              <a:defRPr sz="1200" b="0" i="0" baseline="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marL="0" marR="0" lvl="0" indent="0" algn="l" defTabSz="779163" rtl="0" eaLnBrk="1" fontAlgn="auto" latinLnBrk="0" hangingPunct="1">
              <a:lnSpc>
                <a:spcPct val="100000"/>
              </a:lnSpc>
              <a:spcBef>
                <a:spcPct val="20000"/>
              </a:spcBef>
              <a:spcAft>
                <a:spcPts val="0"/>
              </a:spcAft>
              <a:buClr>
                <a:schemeClr val="accent6"/>
              </a:buClr>
              <a:buSzTx/>
              <a:buFont typeface="Arial" panose="020B0604020202020204" pitchFamily="34" charset="0"/>
              <a:buNone/>
              <a:tabLst/>
              <a:defRPr/>
            </a:pPr>
            <a:r>
              <a:rPr lang="en-US"/>
              <a:t>Click to edit body copy style here. Click to edit body copy style here. Click to edit body copy style here. Click to edit body copy style here. Click to edit body copy style here. Click to edit body copy.</a:t>
            </a:r>
          </a:p>
        </p:txBody>
      </p:sp>
      <p:sp>
        <p:nvSpPr>
          <p:cNvPr id="17" name="Text Placeholder 2"/>
          <p:cNvSpPr>
            <a:spLocks noGrp="1"/>
          </p:cNvSpPr>
          <p:nvPr>
            <p:ph type="body" idx="30" hasCustomPrompt="1"/>
          </p:nvPr>
        </p:nvSpPr>
        <p:spPr>
          <a:xfrm>
            <a:off x="4736926" y="1598503"/>
            <a:ext cx="4069080"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18" name="Text Placeholder 2"/>
          <p:cNvSpPr>
            <a:spLocks noGrp="1"/>
          </p:cNvSpPr>
          <p:nvPr>
            <p:ph type="body" idx="31" hasCustomPrompt="1"/>
          </p:nvPr>
        </p:nvSpPr>
        <p:spPr>
          <a:xfrm>
            <a:off x="4736926" y="1887110"/>
            <a:ext cx="4069080" cy="2894439"/>
          </a:xfrm>
          <a:prstGeom prst="rect">
            <a:avLst/>
          </a:prstGeom>
        </p:spPr>
        <p:txBody>
          <a:bodyPr wrap="square" lIns="0" tIns="0" rIns="0" bIns="0" anchor="t">
            <a:noAutofit/>
          </a:bodyPr>
          <a:lstStyle>
            <a:lvl1pPr marL="0" marR="0" indent="0" algn="l" defTabSz="779163" rtl="0" eaLnBrk="1" fontAlgn="auto" latinLnBrk="0" hangingPunct="1">
              <a:lnSpc>
                <a:spcPct val="100000"/>
              </a:lnSpc>
              <a:spcBef>
                <a:spcPct val="20000"/>
              </a:spcBef>
              <a:spcAft>
                <a:spcPts val="0"/>
              </a:spcAft>
              <a:buClr>
                <a:schemeClr val="accent6"/>
              </a:buClr>
              <a:buSzTx/>
              <a:buFont typeface="Arial" panose="020B0604020202020204" pitchFamily="34" charset="0"/>
              <a:buNone/>
              <a:tabLst/>
              <a:defRPr sz="1200" b="0" i="0" baseline="0">
                <a:solidFill>
                  <a:srgbClr val="4B4B4B"/>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marL="0" marR="0" lvl="0" indent="0" algn="l" defTabSz="779163" rtl="0" eaLnBrk="1" fontAlgn="auto" latinLnBrk="0" hangingPunct="1">
              <a:lnSpc>
                <a:spcPct val="100000"/>
              </a:lnSpc>
              <a:spcBef>
                <a:spcPct val="20000"/>
              </a:spcBef>
              <a:spcAft>
                <a:spcPts val="0"/>
              </a:spcAft>
              <a:buClr>
                <a:schemeClr val="accent6"/>
              </a:buClr>
              <a:buSzTx/>
              <a:buFont typeface="Arial" panose="020B0604020202020204" pitchFamily="34" charset="0"/>
              <a:buNone/>
              <a:tabLst/>
              <a:defRPr/>
            </a:pPr>
            <a:r>
              <a:rPr lang="en-US"/>
              <a:t>Click to edit body copy style here. Click to edit body copy style here. Click to edit body copy style here. Click to edit body copy style here. Click to edit body copy style here. Click to edit body copy.</a:t>
            </a:r>
          </a:p>
        </p:txBody>
      </p:sp>
      <p:sp>
        <p:nvSpPr>
          <p:cNvPr id="13" name="Slide Number Placeholder 7">
            <a:extLst>
              <a:ext uri="{FF2B5EF4-FFF2-40B4-BE49-F238E27FC236}">
                <a16:creationId xmlns:a16="http://schemas.microsoft.com/office/drawing/2014/main" id="{5FC10DC8-B8DA-46B5-BEFD-A55BCB4AE874}"/>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4" name="Footer Placeholder 4">
            <a:extLst>
              <a:ext uri="{FF2B5EF4-FFF2-40B4-BE49-F238E27FC236}">
                <a16:creationId xmlns:a16="http://schemas.microsoft.com/office/drawing/2014/main" id="{B08D5A2A-A09D-46C5-827E-ACCA2FC611D2}"/>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4635703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662" y="792693"/>
            <a:ext cx="8467010" cy="246221"/>
          </a:xfrm>
        </p:spPr>
        <p:txBody>
          <a:bodyPr/>
          <a:lstStyle/>
          <a:p>
            <a:r>
              <a:rPr lang="en-US"/>
              <a:t>Click To Edit Master Title Style</a:t>
            </a:r>
          </a:p>
        </p:txBody>
      </p:sp>
      <p:sp>
        <p:nvSpPr>
          <p:cNvPr id="3" name="Content Placeholder 2"/>
          <p:cNvSpPr>
            <a:spLocks noGrp="1"/>
          </p:cNvSpPr>
          <p:nvPr>
            <p:ph idx="1"/>
          </p:nvPr>
        </p:nvSpPr>
        <p:spPr>
          <a:xfrm>
            <a:off x="338662" y="1906192"/>
            <a:ext cx="8467010" cy="2875358"/>
          </a:xfrm>
        </p:spPr>
        <p:txBody>
          <a:bodyPr/>
          <a:lstStyle>
            <a:lvl1pPr>
              <a:spcBef>
                <a:spcPts val="1023"/>
              </a:spcBef>
              <a:spcAft>
                <a:spcPts val="0"/>
              </a:spcAft>
              <a:tabLst>
                <a:tab pos="5843723" algn="r"/>
              </a:tabLst>
              <a:defRPr sz="1200">
                <a:latin typeface="+mn-lt"/>
              </a:defRPr>
            </a:lvl1pPr>
            <a:lvl2pPr>
              <a:defRPr sz="1200">
                <a:latin typeface="+mn-lt"/>
              </a:defRPr>
            </a:lvl2pPr>
            <a:lvl3pPr>
              <a:defRPr sz="1200">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2"/>
          <p:cNvSpPr>
            <a:spLocks noGrp="1"/>
          </p:cNvSpPr>
          <p:nvPr>
            <p:ph type="body" idx="10" hasCustomPrompt="1"/>
          </p:nvPr>
        </p:nvSpPr>
        <p:spPr>
          <a:xfrm>
            <a:off x="338662" y="1601364"/>
            <a:ext cx="8467010"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Agenda Title Style</a:t>
            </a:r>
          </a:p>
        </p:txBody>
      </p:sp>
      <p:sp>
        <p:nvSpPr>
          <p:cNvPr id="9" name="Text Placeholder 2"/>
          <p:cNvSpPr>
            <a:spLocks noGrp="1"/>
          </p:cNvSpPr>
          <p:nvPr>
            <p:ph type="body" idx="28" hasCustomPrompt="1"/>
          </p:nvPr>
        </p:nvSpPr>
        <p:spPr>
          <a:xfrm>
            <a:off x="338662" y="1162054"/>
            <a:ext cx="8467010"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1" name="Slide Number Placeholder 7">
            <a:extLst>
              <a:ext uri="{FF2B5EF4-FFF2-40B4-BE49-F238E27FC236}">
                <a16:creationId xmlns:a16="http://schemas.microsoft.com/office/drawing/2014/main" id="{FB20E474-247A-4A48-BE8D-0D6F8A4ACD9A}"/>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2" name="Footer Placeholder 4">
            <a:extLst>
              <a:ext uri="{FF2B5EF4-FFF2-40B4-BE49-F238E27FC236}">
                <a16:creationId xmlns:a16="http://schemas.microsoft.com/office/drawing/2014/main" id="{6C51BF90-6B59-48F2-9904-3870CB9F40B2}"/>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00334452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Slid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9" name="Picture 8">
            <a:extLst>
              <a:ext uri="{FF2B5EF4-FFF2-40B4-BE49-F238E27FC236}">
                <a16:creationId xmlns:a16="http://schemas.microsoft.com/office/drawing/2014/main" id="{5B96CEE3-2A1B-CB48-9BA3-7DEE88AE04E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2" name="Freeform: Shape 11">
            <a:extLst>
              <a:ext uri="{FF2B5EF4-FFF2-40B4-BE49-F238E27FC236}">
                <a16:creationId xmlns:a16="http://schemas.microsoft.com/office/drawing/2014/main" id="{95F5DFA7-3544-4329-8D5D-6CEB847A193C}"/>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0" name="Text Placeholder 2">
            <a:extLst>
              <a:ext uri="{FF2B5EF4-FFF2-40B4-BE49-F238E27FC236}">
                <a16:creationId xmlns:a16="http://schemas.microsoft.com/office/drawing/2014/main" id="{79ACDADF-00F7-435F-BDCB-91E9783C54DE}"/>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3" name="Text Placeholder 4">
            <a:extLst>
              <a:ext uri="{FF2B5EF4-FFF2-40B4-BE49-F238E27FC236}">
                <a16:creationId xmlns:a16="http://schemas.microsoft.com/office/drawing/2014/main" id="{F6CEC891-C70E-4A04-8522-06C0D516D8CE}"/>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4" name="Footer Placeholder 1">
            <a:extLst>
              <a:ext uri="{FF2B5EF4-FFF2-40B4-BE49-F238E27FC236}">
                <a16:creationId xmlns:a16="http://schemas.microsoft.com/office/drawing/2014/main" id="{0130E003-5B16-4986-AC10-A86EA86341EA}"/>
              </a:ext>
            </a:extLst>
          </p:cNvPr>
          <p:cNvSpPr>
            <a:spLocks noGrp="1"/>
          </p:cNvSpPr>
          <p:nvPr>
            <p:ph type="ftr" sz="quarter" idx="12"/>
          </p:nvPr>
        </p:nvSpPr>
        <p:spPr>
          <a:xfrm>
            <a:off x="342900" y="4823967"/>
            <a:ext cx="4953000" cy="274637"/>
          </a:xfrm>
        </p:spPr>
        <p:txBody>
          <a:bodyPr/>
          <a:lstStyle>
            <a:lvl1pPr algn="l">
              <a:defRPr>
                <a:solidFill>
                  <a:schemeClr val="tx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2696346285"/>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with Textured Backgroun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8F98406-2BDF-4EE6-828C-A7E2151CF1D5}"/>
              </a:ext>
            </a:extLst>
          </p:cNvPr>
          <p:cNvGrpSpPr/>
          <p:nvPr userDrawn="1"/>
        </p:nvGrpSpPr>
        <p:grpSpPr>
          <a:xfrm>
            <a:off x="0" y="2781017"/>
            <a:ext cx="9144000" cy="2362483"/>
            <a:chOff x="0" y="2781017"/>
            <a:chExt cx="9144000" cy="2362483"/>
          </a:xfrm>
        </p:grpSpPr>
        <p:sp>
          <p:nvSpPr>
            <p:cNvPr id="4" name="Rectangle 3">
              <a:extLst>
                <a:ext uri="{FF2B5EF4-FFF2-40B4-BE49-F238E27FC236}">
                  <a16:creationId xmlns:a16="http://schemas.microsoft.com/office/drawing/2014/main" id="{57D22D95-00D3-4160-886C-503A17F09B53}"/>
                </a:ext>
              </a:extLst>
            </p:cNvPr>
            <p:cNvSpPr/>
            <p:nvPr userDrawn="1"/>
          </p:nvSpPr>
          <p:spPr>
            <a:xfrm>
              <a:off x="0" y="2781017"/>
              <a:ext cx="9144000" cy="2362483"/>
            </a:xfrm>
            <a:prstGeom prst="rect">
              <a:avLst/>
            </a:prstGeom>
            <a:gradFill>
              <a:gsLst>
                <a:gs pos="0">
                  <a:schemeClr val="bg1"/>
                </a:gs>
                <a:gs pos="100000">
                  <a:schemeClr val="bg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7" name="Picture 6" descr="Background pattern&#10;&#10;Description automatically generated">
              <a:extLst>
                <a:ext uri="{FF2B5EF4-FFF2-40B4-BE49-F238E27FC236}">
                  <a16:creationId xmlns:a16="http://schemas.microsoft.com/office/drawing/2014/main" id="{E5A87D97-4558-47B6-A1E7-C128C1AC080E}"/>
                </a:ext>
              </a:extLst>
            </p:cNvPr>
            <p:cNvPicPr>
              <a:picLocks noChangeAspect="1"/>
            </p:cNvPicPr>
            <p:nvPr userDrawn="1"/>
          </p:nvPicPr>
          <p:blipFill rotWithShape="1">
            <a:blip r:embed="rId2" cstate="print">
              <a:duotone>
                <a:schemeClr val="accent2">
                  <a:shade val="45000"/>
                  <a:satMod val="135000"/>
                </a:schemeClr>
                <a:prstClr val="white"/>
              </a:duotone>
              <a:alphaModFix amt="40000"/>
              <a:extLst>
                <a:ext uri="{28A0092B-C50C-407E-A947-70E740481C1C}">
                  <a14:useLocalDpi xmlns:a14="http://schemas.microsoft.com/office/drawing/2010/main"/>
                </a:ext>
              </a:extLst>
            </a:blip>
            <a:srcRect/>
            <a:stretch/>
          </p:blipFill>
          <p:spPr>
            <a:xfrm>
              <a:off x="0" y="2781017"/>
              <a:ext cx="9144000" cy="2362483"/>
            </a:xfrm>
            <a:prstGeom prst="rect">
              <a:avLst/>
            </a:prstGeom>
          </p:spPr>
        </p:pic>
      </p:grpSp>
      <p:sp>
        <p:nvSpPr>
          <p:cNvPr id="2" name="Title 1"/>
          <p:cNvSpPr>
            <a:spLocks noGrp="1"/>
          </p:cNvSpPr>
          <p:nvPr>
            <p:ph type="title" hasCustomPrompt="1"/>
          </p:nvPr>
        </p:nvSpPr>
        <p:spPr>
          <a:xfrm>
            <a:off x="338662" y="792693"/>
            <a:ext cx="8467010" cy="246221"/>
          </a:xfrm>
        </p:spPr>
        <p:txBody>
          <a:bodyPr/>
          <a:lstStyle/>
          <a:p>
            <a:r>
              <a:rPr lang="en-US"/>
              <a:t>Click To Edit Master Title Style</a:t>
            </a:r>
          </a:p>
        </p:txBody>
      </p:sp>
      <p:sp>
        <p:nvSpPr>
          <p:cNvPr id="6" name="Text Placeholder 2"/>
          <p:cNvSpPr>
            <a:spLocks noGrp="1"/>
          </p:cNvSpPr>
          <p:nvPr>
            <p:ph type="body" idx="10" hasCustomPrompt="1"/>
          </p:nvPr>
        </p:nvSpPr>
        <p:spPr>
          <a:xfrm>
            <a:off x="338662" y="1601364"/>
            <a:ext cx="8467010"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Agenda Title Style</a:t>
            </a:r>
          </a:p>
        </p:txBody>
      </p:sp>
      <p:sp>
        <p:nvSpPr>
          <p:cNvPr id="9" name="Text Placeholder 2"/>
          <p:cNvSpPr>
            <a:spLocks noGrp="1"/>
          </p:cNvSpPr>
          <p:nvPr>
            <p:ph type="body" idx="28" hasCustomPrompt="1"/>
          </p:nvPr>
        </p:nvSpPr>
        <p:spPr>
          <a:xfrm>
            <a:off x="338662" y="1162054"/>
            <a:ext cx="8467010"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3" name="Content Placeholder 2"/>
          <p:cNvSpPr>
            <a:spLocks noGrp="1"/>
          </p:cNvSpPr>
          <p:nvPr>
            <p:ph idx="1"/>
          </p:nvPr>
        </p:nvSpPr>
        <p:spPr>
          <a:xfrm>
            <a:off x="338662" y="1906192"/>
            <a:ext cx="8467010" cy="2875358"/>
          </a:xfrm>
        </p:spPr>
        <p:txBody>
          <a:bodyPr/>
          <a:lstStyle>
            <a:lvl1pPr>
              <a:spcBef>
                <a:spcPts val="1023"/>
              </a:spcBef>
              <a:spcAft>
                <a:spcPts val="0"/>
              </a:spcAft>
              <a:tabLst>
                <a:tab pos="5843723" algn="r"/>
              </a:tabLst>
              <a:defRPr sz="1200">
                <a:latin typeface="+mn-lt"/>
              </a:defRPr>
            </a:lvl1pPr>
            <a:lvl2pPr>
              <a:defRPr sz="1200">
                <a:latin typeface="+mn-lt"/>
              </a:defRPr>
            </a:lvl2pPr>
            <a:lvl3pPr>
              <a:defRPr sz="1200">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7">
            <a:extLst>
              <a:ext uri="{FF2B5EF4-FFF2-40B4-BE49-F238E27FC236}">
                <a16:creationId xmlns:a16="http://schemas.microsoft.com/office/drawing/2014/main" id="{8BFA3C00-C217-4E70-8EFC-6D60CDDD50C1}"/>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4" name="Footer Placeholder 4">
            <a:extLst>
              <a:ext uri="{FF2B5EF4-FFF2-40B4-BE49-F238E27FC236}">
                <a16:creationId xmlns:a16="http://schemas.microsoft.com/office/drawing/2014/main" id="{FCDF84E6-D4EE-47E8-88B9-CDC5C8C896F5}"/>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290107749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 Image Left Ble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CE4569-0653-43CD-88B6-DB0BD87C7600}"/>
              </a:ext>
            </a:extLst>
          </p:cNvPr>
          <p:cNvSpPr>
            <a:spLocks noGrp="1"/>
          </p:cNvSpPr>
          <p:nvPr>
            <p:ph type="pic" sz="quarter" idx="11"/>
          </p:nvPr>
        </p:nvSpPr>
        <p:spPr>
          <a:xfrm>
            <a:off x="0" y="0"/>
            <a:ext cx="4156075" cy="5143500"/>
          </a:xfrm>
          <a:solidFill>
            <a:schemeClr val="bg1">
              <a:lumMod val="95000"/>
            </a:schemeClr>
          </a:solidFill>
        </p:spPr>
        <p:txBody>
          <a:bodyPr anchor="ctr" anchorCtr="0"/>
          <a:lstStyle>
            <a:lvl1pPr marL="0" indent="0" algn="ctr">
              <a:buNone/>
              <a:defRPr/>
            </a:lvl1pPr>
          </a:lstStyle>
          <a:p>
            <a:r>
              <a:rPr lang="en-US"/>
              <a:t>Click icon to add picture</a:t>
            </a:r>
            <a:endParaRPr lang="en-PH"/>
          </a:p>
        </p:txBody>
      </p:sp>
      <p:sp>
        <p:nvSpPr>
          <p:cNvPr id="2" name="Title 1">
            <a:extLst>
              <a:ext uri="{FF2B5EF4-FFF2-40B4-BE49-F238E27FC236}">
                <a16:creationId xmlns:a16="http://schemas.microsoft.com/office/drawing/2014/main" id="{1C712401-136D-4CD4-A135-099F367DE711}"/>
              </a:ext>
            </a:extLst>
          </p:cNvPr>
          <p:cNvSpPr>
            <a:spLocks noGrp="1"/>
          </p:cNvSpPr>
          <p:nvPr>
            <p:ph type="title"/>
          </p:nvPr>
        </p:nvSpPr>
        <p:spPr>
          <a:xfrm>
            <a:off x="4466844" y="791605"/>
            <a:ext cx="4334256" cy="246221"/>
          </a:xfrm>
        </p:spPr>
        <p:txBody>
          <a:bodyPr/>
          <a:lstStyle/>
          <a:p>
            <a:r>
              <a:rPr lang="en-US"/>
              <a:t>Click to edit Master title style</a:t>
            </a:r>
            <a:endParaRPr lang="en-PH"/>
          </a:p>
        </p:txBody>
      </p:sp>
      <p:sp>
        <p:nvSpPr>
          <p:cNvPr id="10" name="Text Placeholder 2">
            <a:extLst>
              <a:ext uri="{FF2B5EF4-FFF2-40B4-BE49-F238E27FC236}">
                <a16:creationId xmlns:a16="http://schemas.microsoft.com/office/drawing/2014/main" id="{D134CD9E-1B4E-4267-8386-E56E7EEFC248}"/>
              </a:ext>
            </a:extLst>
          </p:cNvPr>
          <p:cNvSpPr>
            <a:spLocks noGrp="1"/>
          </p:cNvSpPr>
          <p:nvPr>
            <p:ph type="body" idx="28" hasCustomPrompt="1"/>
          </p:nvPr>
        </p:nvSpPr>
        <p:spPr>
          <a:xfrm>
            <a:off x="4466844" y="1162054"/>
            <a:ext cx="4334256"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2" name="Content Placeholder 2">
            <a:extLst>
              <a:ext uri="{FF2B5EF4-FFF2-40B4-BE49-F238E27FC236}">
                <a16:creationId xmlns:a16="http://schemas.microsoft.com/office/drawing/2014/main" id="{BEDCFDD9-BF94-4ABA-8278-71114E685BA9}"/>
              </a:ext>
            </a:extLst>
          </p:cNvPr>
          <p:cNvSpPr>
            <a:spLocks noGrp="1"/>
          </p:cNvSpPr>
          <p:nvPr>
            <p:ph idx="1"/>
          </p:nvPr>
        </p:nvSpPr>
        <p:spPr>
          <a:xfrm>
            <a:off x="4466844" y="1906192"/>
            <a:ext cx="4334256" cy="2875358"/>
          </a:xfrm>
        </p:spPr>
        <p:txBody>
          <a:bodyPr/>
          <a:lstStyle>
            <a:lvl1pPr>
              <a:spcBef>
                <a:spcPts val="1023"/>
              </a:spcBef>
              <a:spcAft>
                <a:spcPts val="0"/>
              </a:spcAft>
              <a:tabLst>
                <a:tab pos="5843723" algn="r"/>
              </a:tabLst>
              <a:defRPr sz="1200">
                <a:latin typeface="+mn-lt"/>
              </a:defRPr>
            </a:lvl1pPr>
            <a:lvl2pPr>
              <a:defRPr sz="1200">
                <a:latin typeface="+mn-lt"/>
              </a:defRPr>
            </a:lvl2pPr>
            <a:lvl3pPr>
              <a:defRPr sz="1200">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1205A801-7994-416E-B1AE-FA229AE1E9FE}"/>
              </a:ext>
            </a:extLst>
          </p:cNvPr>
          <p:cNvSpPr>
            <a:spLocks noGrp="1"/>
          </p:cNvSpPr>
          <p:nvPr>
            <p:ph type="body" idx="29" hasCustomPrompt="1"/>
          </p:nvPr>
        </p:nvSpPr>
        <p:spPr>
          <a:xfrm>
            <a:off x="4466844" y="1601364"/>
            <a:ext cx="4334256"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r>
              <a:rPr lang="en-PH"/>
              <a:t>Text Title Style</a:t>
            </a:r>
          </a:p>
        </p:txBody>
      </p:sp>
      <p:sp>
        <p:nvSpPr>
          <p:cNvPr id="8" name="Freeform: Shape 7">
            <a:extLst>
              <a:ext uri="{FF2B5EF4-FFF2-40B4-BE49-F238E27FC236}">
                <a16:creationId xmlns:a16="http://schemas.microsoft.com/office/drawing/2014/main" id="{61A09D06-DA46-43E8-AB2A-29F6770CD98C}"/>
              </a:ext>
            </a:extLst>
          </p:cNvPr>
          <p:cNvSpPr>
            <a:spLocks noChangeAspect="1"/>
          </p:cNvSpPr>
          <p:nvPr userDrawn="1"/>
        </p:nvSpPr>
        <p:spPr>
          <a:xfrm>
            <a:off x="4466844" y="261885"/>
            <a:ext cx="795528" cy="154093"/>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5" name="Slide Number Placeholder 7">
            <a:extLst>
              <a:ext uri="{FF2B5EF4-FFF2-40B4-BE49-F238E27FC236}">
                <a16:creationId xmlns:a16="http://schemas.microsoft.com/office/drawing/2014/main" id="{CE035D85-6814-4D4A-ADED-8AC42E56690D}"/>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6" name="Footer Placeholder 4">
            <a:extLst>
              <a:ext uri="{FF2B5EF4-FFF2-40B4-BE49-F238E27FC236}">
                <a16:creationId xmlns:a16="http://schemas.microsoft.com/office/drawing/2014/main" id="{550C8275-518B-4383-92B8-4E9219D8FD9C}"/>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2624818546"/>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 Image Right Blee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CE4569-0653-43CD-88B6-DB0BD87C7600}"/>
              </a:ext>
            </a:extLst>
          </p:cNvPr>
          <p:cNvSpPr>
            <a:spLocks noGrp="1"/>
          </p:cNvSpPr>
          <p:nvPr>
            <p:ph type="pic" sz="quarter" idx="11"/>
          </p:nvPr>
        </p:nvSpPr>
        <p:spPr>
          <a:xfrm>
            <a:off x="4987924" y="0"/>
            <a:ext cx="4156075" cy="5143500"/>
          </a:xfrm>
          <a:solidFill>
            <a:schemeClr val="bg1">
              <a:lumMod val="95000"/>
            </a:schemeClr>
          </a:solidFill>
        </p:spPr>
        <p:txBody>
          <a:bodyPr anchor="ctr" anchorCtr="0"/>
          <a:lstStyle>
            <a:lvl1pPr marL="0" indent="0" algn="ctr">
              <a:buNone/>
              <a:defRPr/>
            </a:lvl1pPr>
          </a:lstStyle>
          <a:p>
            <a:r>
              <a:rPr lang="en-US"/>
              <a:t>Click icon to add picture</a:t>
            </a:r>
            <a:endParaRPr lang="en-PH"/>
          </a:p>
        </p:txBody>
      </p:sp>
      <p:sp>
        <p:nvSpPr>
          <p:cNvPr id="2" name="Title 1">
            <a:extLst>
              <a:ext uri="{FF2B5EF4-FFF2-40B4-BE49-F238E27FC236}">
                <a16:creationId xmlns:a16="http://schemas.microsoft.com/office/drawing/2014/main" id="{1C712401-136D-4CD4-A135-099F367DE711}"/>
              </a:ext>
            </a:extLst>
          </p:cNvPr>
          <p:cNvSpPr>
            <a:spLocks noGrp="1"/>
          </p:cNvSpPr>
          <p:nvPr>
            <p:ph type="title"/>
          </p:nvPr>
        </p:nvSpPr>
        <p:spPr>
          <a:xfrm>
            <a:off x="338662" y="791605"/>
            <a:ext cx="4334256" cy="246221"/>
          </a:xfrm>
        </p:spPr>
        <p:txBody>
          <a:bodyPr/>
          <a:lstStyle/>
          <a:p>
            <a:r>
              <a:rPr lang="en-US"/>
              <a:t>Click to edit Master title style</a:t>
            </a:r>
            <a:endParaRPr lang="en-PH"/>
          </a:p>
        </p:txBody>
      </p:sp>
      <p:sp>
        <p:nvSpPr>
          <p:cNvPr id="10" name="Text Placeholder 2">
            <a:extLst>
              <a:ext uri="{FF2B5EF4-FFF2-40B4-BE49-F238E27FC236}">
                <a16:creationId xmlns:a16="http://schemas.microsoft.com/office/drawing/2014/main" id="{D134CD9E-1B4E-4267-8386-E56E7EEFC248}"/>
              </a:ext>
            </a:extLst>
          </p:cNvPr>
          <p:cNvSpPr>
            <a:spLocks noGrp="1"/>
          </p:cNvSpPr>
          <p:nvPr>
            <p:ph type="body" idx="28" hasCustomPrompt="1"/>
          </p:nvPr>
        </p:nvSpPr>
        <p:spPr>
          <a:xfrm>
            <a:off x="338662" y="1162054"/>
            <a:ext cx="4334256"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2" name="Content Placeholder 2">
            <a:extLst>
              <a:ext uri="{FF2B5EF4-FFF2-40B4-BE49-F238E27FC236}">
                <a16:creationId xmlns:a16="http://schemas.microsoft.com/office/drawing/2014/main" id="{BEDCFDD9-BF94-4ABA-8278-71114E685BA9}"/>
              </a:ext>
            </a:extLst>
          </p:cNvPr>
          <p:cNvSpPr>
            <a:spLocks noGrp="1"/>
          </p:cNvSpPr>
          <p:nvPr>
            <p:ph idx="1"/>
          </p:nvPr>
        </p:nvSpPr>
        <p:spPr>
          <a:xfrm>
            <a:off x="338662" y="1906192"/>
            <a:ext cx="4334256" cy="2875358"/>
          </a:xfrm>
        </p:spPr>
        <p:txBody>
          <a:bodyPr/>
          <a:lstStyle>
            <a:lvl1pPr>
              <a:spcBef>
                <a:spcPts val="1023"/>
              </a:spcBef>
              <a:spcAft>
                <a:spcPts val="0"/>
              </a:spcAft>
              <a:tabLst>
                <a:tab pos="5843723" algn="r"/>
              </a:tabLst>
              <a:defRPr sz="1200">
                <a:latin typeface="+mn-lt"/>
              </a:defRPr>
            </a:lvl1pPr>
            <a:lvl2pPr>
              <a:defRPr sz="1200">
                <a:latin typeface="+mn-lt"/>
              </a:defRPr>
            </a:lvl2pPr>
            <a:lvl3pPr>
              <a:defRPr sz="1200">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1205A801-7994-416E-B1AE-FA229AE1E9FE}"/>
              </a:ext>
            </a:extLst>
          </p:cNvPr>
          <p:cNvSpPr>
            <a:spLocks noGrp="1"/>
          </p:cNvSpPr>
          <p:nvPr>
            <p:ph type="body" idx="29" hasCustomPrompt="1"/>
          </p:nvPr>
        </p:nvSpPr>
        <p:spPr>
          <a:xfrm>
            <a:off x="338662" y="1601364"/>
            <a:ext cx="4334256"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r>
              <a:rPr lang="en-PH"/>
              <a:t>Text Title Style</a:t>
            </a:r>
          </a:p>
        </p:txBody>
      </p:sp>
      <p:sp>
        <p:nvSpPr>
          <p:cNvPr id="14" name="Slide Number Placeholder 7">
            <a:extLst>
              <a:ext uri="{FF2B5EF4-FFF2-40B4-BE49-F238E27FC236}">
                <a16:creationId xmlns:a16="http://schemas.microsoft.com/office/drawing/2014/main" id="{FABA1423-2DB2-4D58-9840-EA5DE79021AC}"/>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5" name="Footer Placeholder 4">
            <a:extLst>
              <a:ext uri="{FF2B5EF4-FFF2-40B4-BE49-F238E27FC236}">
                <a16:creationId xmlns:a16="http://schemas.microsoft.com/office/drawing/2014/main" id="{26AA3247-3687-427F-98BD-0ED5ADA48287}"/>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42577185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 Image Top">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7CE4569-0653-43CD-88B6-DB0BD87C7600}"/>
              </a:ext>
            </a:extLst>
          </p:cNvPr>
          <p:cNvSpPr>
            <a:spLocks noGrp="1"/>
          </p:cNvSpPr>
          <p:nvPr>
            <p:ph type="pic" sz="quarter" idx="11"/>
          </p:nvPr>
        </p:nvSpPr>
        <p:spPr>
          <a:xfrm>
            <a:off x="0" y="1420813"/>
            <a:ext cx="9143999" cy="1420813"/>
          </a:xfrm>
          <a:solidFill>
            <a:schemeClr val="bg1">
              <a:lumMod val="95000"/>
            </a:schemeClr>
          </a:solidFill>
        </p:spPr>
        <p:txBody>
          <a:bodyPr anchor="ctr" anchorCtr="0"/>
          <a:lstStyle>
            <a:lvl1pPr marL="0" indent="0" algn="ctr">
              <a:buNone/>
              <a:defRPr/>
            </a:lvl1pPr>
          </a:lstStyle>
          <a:p>
            <a:r>
              <a:rPr lang="en-US"/>
              <a:t>Click icon to add picture</a:t>
            </a:r>
            <a:endParaRPr lang="en-PH"/>
          </a:p>
        </p:txBody>
      </p:sp>
      <p:sp>
        <p:nvSpPr>
          <p:cNvPr id="2" name="Title 1">
            <a:extLst>
              <a:ext uri="{FF2B5EF4-FFF2-40B4-BE49-F238E27FC236}">
                <a16:creationId xmlns:a16="http://schemas.microsoft.com/office/drawing/2014/main" id="{1C712401-136D-4CD4-A135-099F367DE711}"/>
              </a:ext>
            </a:extLst>
          </p:cNvPr>
          <p:cNvSpPr>
            <a:spLocks noGrp="1"/>
          </p:cNvSpPr>
          <p:nvPr>
            <p:ph type="title"/>
          </p:nvPr>
        </p:nvSpPr>
        <p:spPr>
          <a:xfrm>
            <a:off x="338662" y="791605"/>
            <a:ext cx="8462438" cy="246221"/>
          </a:xfrm>
        </p:spPr>
        <p:txBody>
          <a:bodyPr/>
          <a:lstStyle/>
          <a:p>
            <a:r>
              <a:rPr lang="en-US"/>
              <a:t>Click to edit Master title style</a:t>
            </a:r>
            <a:endParaRPr lang="en-PH"/>
          </a:p>
        </p:txBody>
      </p:sp>
      <p:sp>
        <p:nvSpPr>
          <p:cNvPr id="10" name="Text Placeholder 2">
            <a:extLst>
              <a:ext uri="{FF2B5EF4-FFF2-40B4-BE49-F238E27FC236}">
                <a16:creationId xmlns:a16="http://schemas.microsoft.com/office/drawing/2014/main" id="{D134CD9E-1B4E-4267-8386-E56E7EEFC248}"/>
              </a:ext>
            </a:extLst>
          </p:cNvPr>
          <p:cNvSpPr>
            <a:spLocks noGrp="1"/>
          </p:cNvSpPr>
          <p:nvPr>
            <p:ph type="body" idx="28" hasCustomPrompt="1"/>
          </p:nvPr>
        </p:nvSpPr>
        <p:spPr>
          <a:xfrm>
            <a:off x="338662" y="1162054"/>
            <a:ext cx="8462438"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2" name="Content Placeholder 2">
            <a:extLst>
              <a:ext uri="{FF2B5EF4-FFF2-40B4-BE49-F238E27FC236}">
                <a16:creationId xmlns:a16="http://schemas.microsoft.com/office/drawing/2014/main" id="{BEDCFDD9-BF94-4ABA-8278-71114E685BA9}"/>
              </a:ext>
            </a:extLst>
          </p:cNvPr>
          <p:cNvSpPr>
            <a:spLocks noGrp="1"/>
          </p:cNvSpPr>
          <p:nvPr>
            <p:ph idx="1"/>
          </p:nvPr>
        </p:nvSpPr>
        <p:spPr>
          <a:xfrm>
            <a:off x="338662" y="3343871"/>
            <a:ext cx="8462438" cy="1437679"/>
          </a:xfrm>
        </p:spPr>
        <p:txBody>
          <a:bodyPr/>
          <a:lstStyle>
            <a:lvl1pPr>
              <a:spcBef>
                <a:spcPts val="1023"/>
              </a:spcBef>
              <a:spcAft>
                <a:spcPts val="0"/>
              </a:spcAft>
              <a:tabLst>
                <a:tab pos="5843723" algn="r"/>
              </a:tabLst>
              <a:defRPr sz="1200">
                <a:latin typeface="+mn-lt"/>
              </a:defRPr>
            </a:lvl1pPr>
            <a:lvl2pPr>
              <a:defRPr sz="1200">
                <a:latin typeface="+mn-lt"/>
              </a:defRPr>
            </a:lvl2pPr>
            <a:lvl3pPr>
              <a:defRPr sz="1200">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1205A801-7994-416E-B1AE-FA229AE1E9FE}"/>
              </a:ext>
            </a:extLst>
          </p:cNvPr>
          <p:cNvSpPr>
            <a:spLocks noGrp="1"/>
          </p:cNvSpPr>
          <p:nvPr>
            <p:ph type="body" idx="29" hasCustomPrompt="1"/>
          </p:nvPr>
        </p:nvSpPr>
        <p:spPr>
          <a:xfrm>
            <a:off x="338662" y="3048780"/>
            <a:ext cx="8462438"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r>
              <a:rPr lang="en-PH"/>
              <a:t>Text Title Style</a:t>
            </a:r>
          </a:p>
        </p:txBody>
      </p:sp>
      <p:sp>
        <p:nvSpPr>
          <p:cNvPr id="14" name="Slide Number Placeholder 7">
            <a:extLst>
              <a:ext uri="{FF2B5EF4-FFF2-40B4-BE49-F238E27FC236}">
                <a16:creationId xmlns:a16="http://schemas.microsoft.com/office/drawing/2014/main" id="{17366F42-2795-493F-89CC-10A2AD639D9C}"/>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5" name="Footer Placeholder 4">
            <a:extLst>
              <a:ext uri="{FF2B5EF4-FFF2-40B4-BE49-F238E27FC236}">
                <a16:creationId xmlns:a16="http://schemas.microsoft.com/office/drawing/2014/main" id="{3E5A2ABC-5F41-46BD-89A8-5D304F317435}"/>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537727238"/>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785476"/>
            <a:ext cx="8467344" cy="261610"/>
          </a:xfrm>
        </p:spPr>
        <p:txBody>
          <a:bodyPr/>
          <a:lstStyle/>
          <a:p>
            <a:r>
              <a:rPr lang="en-US"/>
              <a:t>Click To Edit Master Title Style</a:t>
            </a:r>
          </a:p>
        </p:txBody>
      </p:sp>
      <p:sp>
        <p:nvSpPr>
          <p:cNvPr id="3" name="Content Placeholder 2"/>
          <p:cNvSpPr>
            <a:spLocks noGrp="1"/>
          </p:cNvSpPr>
          <p:nvPr>
            <p:ph sz="half" idx="1"/>
          </p:nvPr>
        </p:nvSpPr>
        <p:spPr>
          <a:xfrm>
            <a:off x="338328" y="1906192"/>
            <a:ext cx="4069080" cy="2875358"/>
          </a:xfrm>
        </p:spPr>
        <p:txBody>
          <a:bodyPr vert="horz"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6592" y="1906192"/>
            <a:ext cx="4069080" cy="2875358"/>
          </a:xfrm>
        </p:spPr>
        <p:txBody>
          <a:bodyPr vert="horz"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2"/>
          <p:cNvSpPr>
            <a:spLocks noGrp="1"/>
          </p:cNvSpPr>
          <p:nvPr>
            <p:ph type="body" idx="10" hasCustomPrompt="1"/>
          </p:nvPr>
        </p:nvSpPr>
        <p:spPr>
          <a:xfrm>
            <a:off x="338328" y="1601364"/>
            <a:ext cx="8467344"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10" name="Text Placeholder 2"/>
          <p:cNvSpPr>
            <a:spLocks noGrp="1"/>
          </p:cNvSpPr>
          <p:nvPr>
            <p:ph type="body" idx="28" hasCustomPrompt="1"/>
          </p:nvPr>
        </p:nvSpPr>
        <p:spPr>
          <a:xfrm>
            <a:off x="338328" y="1162054"/>
            <a:ext cx="8467344"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2" name="Slide Number Placeholder 7">
            <a:extLst>
              <a:ext uri="{FF2B5EF4-FFF2-40B4-BE49-F238E27FC236}">
                <a16:creationId xmlns:a16="http://schemas.microsoft.com/office/drawing/2014/main" id="{D57C24D8-7432-42F1-BE4B-D920C866D105}"/>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3" name="Footer Placeholder 4">
            <a:extLst>
              <a:ext uri="{FF2B5EF4-FFF2-40B4-BE49-F238E27FC236}">
                <a16:creationId xmlns:a16="http://schemas.microsoft.com/office/drawing/2014/main" id="{C2A23426-F9F6-43B0-AA05-93EC76FB26AC}"/>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2448893627"/>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785476"/>
            <a:ext cx="8467344" cy="261610"/>
          </a:xfrm>
        </p:spPr>
        <p:txBody>
          <a:bodyPr/>
          <a:lstStyle/>
          <a:p>
            <a:r>
              <a:rPr lang="en-US"/>
              <a:t>Click To Edit Master Title Style</a:t>
            </a:r>
          </a:p>
        </p:txBody>
      </p:sp>
      <p:sp>
        <p:nvSpPr>
          <p:cNvPr id="7" name="Text Placeholder 2"/>
          <p:cNvSpPr>
            <a:spLocks noGrp="1"/>
          </p:cNvSpPr>
          <p:nvPr>
            <p:ph type="body" idx="10" hasCustomPrompt="1"/>
          </p:nvPr>
        </p:nvSpPr>
        <p:spPr>
          <a:xfrm>
            <a:off x="338328" y="1601364"/>
            <a:ext cx="8467344"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10" name="Text Placeholder 2"/>
          <p:cNvSpPr>
            <a:spLocks noGrp="1"/>
          </p:cNvSpPr>
          <p:nvPr>
            <p:ph type="body" idx="28" hasCustomPrompt="1"/>
          </p:nvPr>
        </p:nvSpPr>
        <p:spPr>
          <a:xfrm>
            <a:off x="338328" y="1162054"/>
            <a:ext cx="8467344"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1" name="Content Placeholder 2"/>
          <p:cNvSpPr>
            <a:spLocks noGrp="1"/>
          </p:cNvSpPr>
          <p:nvPr>
            <p:ph sz="half" idx="1"/>
          </p:nvPr>
        </p:nvSpPr>
        <p:spPr>
          <a:xfrm>
            <a:off x="338328" y="1906763"/>
            <a:ext cx="2603634"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3270183" y="1906763"/>
            <a:ext cx="2603634"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9"/>
          </p:nvPr>
        </p:nvSpPr>
        <p:spPr>
          <a:xfrm>
            <a:off x="6202038" y="1906763"/>
            <a:ext cx="2603634"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7">
            <a:extLst>
              <a:ext uri="{FF2B5EF4-FFF2-40B4-BE49-F238E27FC236}">
                <a16:creationId xmlns:a16="http://schemas.microsoft.com/office/drawing/2014/main" id="{67865D8D-3682-4FE5-BDA8-3DB5B8E2B92C}"/>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7" name="Footer Placeholder 4">
            <a:extLst>
              <a:ext uri="{FF2B5EF4-FFF2-40B4-BE49-F238E27FC236}">
                <a16:creationId xmlns:a16="http://schemas.microsoft.com/office/drawing/2014/main" id="{969608AD-4778-4394-B982-DEBD696D5773}"/>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41747227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Four Content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328" y="785476"/>
            <a:ext cx="8467344" cy="261610"/>
          </a:xfrm>
        </p:spPr>
        <p:txBody>
          <a:bodyPr/>
          <a:lstStyle/>
          <a:p>
            <a:r>
              <a:rPr lang="en-US"/>
              <a:t>Click To Edit Master Title Style</a:t>
            </a:r>
          </a:p>
        </p:txBody>
      </p:sp>
      <p:sp>
        <p:nvSpPr>
          <p:cNvPr id="7" name="Text Placeholder 2"/>
          <p:cNvSpPr>
            <a:spLocks noGrp="1"/>
          </p:cNvSpPr>
          <p:nvPr>
            <p:ph type="body" idx="10" hasCustomPrompt="1"/>
          </p:nvPr>
        </p:nvSpPr>
        <p:spPr>
          <a:xfrm>
            <a:off x="338328" y="1601364"/>
            <a:ext cx="8467344" cy="175433"/>
          </a:xfrm>
          <a:prstGeom prst="rect">
            <a:avLst/>
          </a:prstGeom>
        </p:spPr>
        <p:txBody>
          <a:bodyPr wrap="square" lIns="0" tIns="0" rIns="0" bIns="0" anchor="t">
            <a:spAutoFit/>
          </a:bodyPr>
          <a:lstStyle>
            <a:lvl1pPr marL="0" indent="0">
              <a:buNone/>
              <a:defRPr sz="1200" b="0" i="0" baseline="0">
                <a:solidFill>
                  <a:schemeClr val="tx1"/>
                </a:solidFill>
                <a:latin typeface="Roboto Medium" panose="02000000000000000000" pitchFamily="2" charset="0"/>
                <a:ea typeface="Roboto Medium"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10" name="Text Placeholder 2"/>
          <p:cNvSpPr>
            <a:spLocks noGrp="1"/>
          </p:cNvSpPr>
          <p:nvPr>
            <p:ph type="body" idx="28" hasCustomPrompt="1"/>
          </p:nvPr>
        </p:nvSpPr>
        <p:spPr>
          <a:xfrm>
            <a:off x="338328" y="1162054"/>
            <a:ext cx="8467344"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1" name="Content Placeholder 2"/>
          <p:cNvSpPr>
            <a:spLocks noGrp="1"/>
          </p:cNvSpPr>
          <p:nvPr>
            <p:ph sz="half" idx="1"/>
          </p:nvPr>
        </p:nvSpPr>
        <p:spPr>
          <a:xfrm>
            <a:off x="338328" y="1906763"/>
            <a:ext cx="1912747"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p:cNvSpPr>
            <a:spLocks noGrp="1"/>
          </p:cNvSpPr>
          <p:nvPr>
            <p:ph sz="half" idx="2"/>
          </p:nvPr>
        </p:nvSpPr>
        <p:spPr>
          <a:xfrm>
            <a:off x="2523194" y="1906763"/>
            <a:ext cx="1912747"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p:cNvSpPr>
            <a:spLocks noGrp="1"/>
          </p:cNvSpPr>
          <p:nvPr>
            <p:ph sz="half" idx="29"/>
          </p:nvPr>
        </p:nvSpPr>
        <p:spPr>
          <a:xfrm>
            <a:off x="4708060" y="1906763"/>
            <a:ext cx="1912747"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3">
            <a:extLst>
              <a:ext uri="{FF2B5EF4-FFF2-40B4-BE49-F238E27FC236}">
                <a16:creationId xmlns:a16="http://schemas.microsoft.com/office/drawing/2014/main" id="{18F5245A-1D6A-4C28-869F-43533E64A978}"/>
              </a:ext>
            </a:extLst>
          </p:cNvPr>
          <p:cNvSpPr>
            <a:spLocks noGrp="1"/>
          </p:cNvSpPr>
          <p:nvPr>
            <p:ph sz="half" idx="31"/>
          </p:nvPr>
        </p:nvSpPr>
        <p:spPr>
          <a:xfrm>
            <a:off x="6892925" y="1906763"/>
            <a:ext cx="1912747" cy="2874787"/>
          </a:xfrm>
        </p:spPr>
        <p:txBody>
          <a:bodyPr vert="horz" wrap="square" lIns="0" tIns="0" rIns="0" bIns="0" rtlCol="0">
            <a:noAutofit/>
          </a:bodyPr>
          <a:lstStyle>
            <a:lvl1pPr>
              <a:defRPr lang="en-US" smtClean="0">
                <a:latin typeface="+mn-lt"/>
              </a:defRPr>
            </a:lvl1pPr>
            <a:lvl2pPr>
              <a:defRPr lang="en-US" smtClean="0">
                <a:latin typeface="+mn-lt"/>
              </a:defRPr>
            </a:lvl2pPr>
            <a:lvl3pPr>
              <a:defRPr lang="en-US" smtClean="0">
                <a:latin typeface="+mn-lt"/>
              </a:defRPr>
            </a:lvl3pPr>
            <a:lvl4pPr>
              <a:defRPr lang="en-US" smtClean="0">
                <a:latin typeface="+mn-lt"/>
              </a:defRPr>
            </a:lvl4pPr>
            <a:lvl5pPr>
              <a:defRPr lang="en-US">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Slide Number Placeholder 7">
            <a:extLst>
              <a:ext uri="{FF2B5EF4-FFF2-40B4-BE49-F238E27FC236}">
                <a16:creationId xmlns:a16="http://schemas.microsoft.com/office/drawing/2014/main" id="{21749ACC-72E4-4B50-896B-330749EF6A9B}"/>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7" name="Footer Placeholder 4">
            <a:extLst>
              <a:ext uri="{FF2B5EF4-FFF2-40B4-BE49-F238E27FC236}">
                <a16:creationId xmlns:a16="http://schemas.microsoft.com/office/drawing/2014/main" id="{07C9EE18-CB9E-4182-9F72-A7468C70B383}"/>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171332912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with subhead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38662" y="792693"/>
            <a:ext cx="8467010" cy="246221"/>
          </a:xfrm>
        </p:spPr>
        <p:txBody>
          <a:bodyPr/>
          <a:lstStyle>
            <a:lvl1pPr>
              <a:defRPr>
                <a:latin typeface="+mj-lt"/>
                <a:ea typeface="Roboto" panose="02000000000000000000" pitchFamily="2" charset="0"/>
              </a:defRPr>
            </a:lvl1pPr>
          </a:lstStyle>
          <a:p>
            <a:r>
              <a:rPr lang="en-US"/>
              <a:t>Click To Edit Master Title Style</a:t>
            </a:r>
          </a:p>
        </p:txBody>
      </p:sp>
      <p:sp>
        <p:nvSpPr>
          <p:cNvPr id="5" name="Text Placeholder 2"/>
          <p:cNvSpPr>
            <a:spLocks noGrp="1"/>
          </p:cNvSpPr>
          <p:nvPr>
            <p:ph type="body" idx="10" hasCustomPrompt="1"/>
          </p:nvPr>
        </p:nvSpPr>
        <p:spPr>
          <a:xfrm>
            <a:off x="338662" y="1601364"/>
            <a:ext cx="8467344" cy="175433"/>
          </a:xfrm>
          <a:prstGeom prst="rect">
            <a:avLst/>
          </a:prstGeom>
        </p:spPr>
        <p:txBody>
          <a:bodyPr wrap="square" lIns="0" tIns="0" rIns="0" bIns="0" anchor="t">
            <a:spAutoFit/>
          </a:bodyPr>
          <a:lstStyle>
            <a:lvl1pPr marL="0" indent="0">
              <a:buNone/>
              <a:defRPr sz="1200" b="0" i="0" baseline="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Text Title Style</a:t>
            </a:r>
          </a:p>
        </p:txBody>
      </p:sp>
      <p:sp>
        <p:nvSpPr>
          <p:cNvPr id="8" name="Text Placeholder 2"/>
          <p:cNvSpPr>
            <a:spLocks noGrp="1"/>
          </p:cNvSpPr>
          <p:nvPr>
            <p:ph type="body" idx="28" hasCustomPrompt="1"/>
          </p:nvPr>
        </p:nvSpPr>
        <p:spPr>
          <a:xfrm>
            <a:off x="338662" y="1162054"/>
            <a:ext cx="8467344" cy="204671"/>
          </a:xfrm>
          <a:prstGeom prst="rect">
            <a:avLst/>
          </a:prstGeom>
        </p:spPr>
        <p:txBody>
          <a:bodyPr wrap="square" lIns="0" tIns="0" rIns="0" bIns="0" anchor="t">
            <a:spAutoFit/>
          </a:bodyPr>
          <a:lstStyle>
            <a:lvl1pPr marL="0" indent="0">
              <a:buNone/>
              <a:defRPr sz="1400" b="0" i="0">
                <a:solidFill>
                  <a:schemeClr val="tx1"/>
                </a:solidFill>
                <a:latin typeface="+mn-lt"/>
                <a:ea typeface="Roboto Light" panose="02000000000000000000" pitchFamily="2" charset="0"/>
                <a:cs typeface="Arial" panose="020B0604020202020204" pitchFamily="34" charset="0"/>
              </a:defRPr>
            </a:lvl1pPr>
            <a:lvl2pPr marL="389582" indent="0">
              <a:buNone/>
              <a:defRPr sz="1700" b="1"/>
            </a:lvl2pPr>
            <a:lvl3pPr marL="779163" indent="0">
              <a:buNone/>
              <a:defRPr sz="1500" b="1"/>
            </a:lvl3pPr>
            <a:lvl4pPr marL="1168745" indent="0">
              <a:buNone/>
              <a:defRPr sz="1400" b="1"/>
            </a:lvl4pPr>
            <a:lvl5pPr marL="1558326" indent="0">
              <a:buNone/>
              <a:defRPr sz="1400" b="1"/>
            </a:lvl5pPr>
            <a:lvl6pPr marL="1947908" indent="0">
              <a:buNone/>
              <a:defRPr sz="1400" b="1"/>
            </a:lvl6pPr>
            <a:lvl7pPr marL="2337489" indent="0">
              <a:buNone/>
              <a:defRPr sz="1400" b="1"/>
            </a:lvl7pPr>
            <a:lvl8pPr marL="2727071" indent="0">
              <a:buNone/>
              <a:defRPr sz="1400" b="1"/>
            </a:lvl8pPr>
            <a:lvl9pPr marL="3116652" indent="0">
              <a:buNone/>
              <a:defRPr sz="1400" b="1"/>
            </a:lvl9pPr>
          </a:lstStyle>
          <a:p>
            <a:pPr lvl="0"/>
            <a:r>
              <a:rPr lang="en-US"/>
              <a:t>Click To Edit Sub Header Style</a:t>
            </a:r>
          </a:p>
        </p:txBody>
      </p:sp>
      <p:sp>
        <p:nvSpPr>
          <p:cNvPr id="10" name="Slide Number Placeholder 7">
            <a:extLst>
              <a:ext uri="{FF2B5EF4-FFF2-40B4-BE49-F238E27FC236}">
                <a16:creationId xmlns:a16="http://schemas.microsoft.com/office/drawing/2014/main" id="{E96F0F45-43A9-4F25-98B4-AAB224C107D5}"/>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11" name="Footer Placeholder 4">
            <a:extLst>
              <a:ext uri="{FF2B5EF4-FFF2-40B4-BE49-F238E27FC236}">
                <a16:creationId xmlns:a16="http://schemas.microsoft.com/office/drawing/2014/main" id="{2F6A2790-386C-49C2-92C6-F1895CD4DDC4}"/>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2807650932"/>
      </p:ext>
    </p:extLst>
  </p:cSld>
  <p:clrMapOvr>
    <a:masterClrMapping/>
  </p:clrMapOvr>
  <p:transition>
    <p:fade/>
  </p:transition>
  <p:extLst>
    <p:ext uri="{DCECCB84-F9BA-43D5-87BE-67443E8EF086}">
      <p15:sldGuideLst xmlns:p15="http://schemas.microsoft.com/office/powerpoint/2012/main">
        <p15:guide id="1" userDrawn="1">
          <p15:clr>
            <a:srgbClr val="FBAE40"/>
          </p15:clr>
        </p15:guide>
        <p15:guide id="2" pos="5760" userDrawn="1">
          <p15:clr>
            <a:srgbClr val="FBAE40"/>
          </p15:clr>
        </p15:guide>
        <p15:guide id="3" pos="216" userDrawn="1">
          <p15:clr>
            <a:srgbClr val="FBAE40"/>
          </p15:clr>
        </p15:guide>
        <p15:guide id="4" pos="1856" userDrawn="1">
          <p15:clr>
            <a:srgbClr val="FBAE40"/>
          </p15:clr>
        </p15:guide>
        <p15:guide id="5" pos="2056" userDrawn="1">
          <p15:clr>
            <a:srgbClr val="FBAE40"/>
          </p15:clr>
        </p15:guide>
        <p15:guide id="6" pos="3704" userDrawn="1">
          <p15:clr>
            <a:srgbClr val="FBAE40"/>
          </p15:clr>
        </p15:guide>
        <p15:guide id="7" pos="3904" userDrawn="1">
          <p15:clr>
            <a:srgbClr val="FBAE40"/>
          </p15:clr>
        </p15:guide>
        <p15:guide id="8" pos="5544" userDrawn="1">
          <p15:clr>
            <a:srgbClr val="FBAE40"/>
          </p15:clr>
        </p15:guide>
        <p15:guide id="9" orient="horz" userDrawn="1">
          <p15:clr>
            <a:srgbClr val="FBAE40"/>
          </p15:clr>
        </p15:guide>
        <p15:guide id="10" orient="horz" pos="3240" userDrawn="1">
          <p15:clr>
            <a:srgbClr val="FBAE40"/>
          </p15:clr>
        </p15:guide>
        <p15:guide id="11" orient="horz" pos="264" userDrawn="1">
          <p15:clr>
            <a:srgbClr val="FBAE40"/>
          </p15:clr>
        </p15:guide>
        <p15:guide id="12" orient="horz" pos="3016"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B7191EE0-9E0C-4400-B603-4A305265321A}"/>
              </a:ext>
            </a:extLst>
          </p:cNvPr>
          <p:cNvSpPr>
            <a:spLocks noGrp="1"/>
          </p:cNvSpPr>
          <p:nvPr>
            <p:ph type="title" hasCustomPrompt="1"/>
          </p:nvPr>
        </p:nvSpPr>
        <p:spPr>
          <a:xfrm>
            <a:off x="338662" y="792693"/>
            <a:ext cx="8467010" cy="246221"/>
          </a:xfrm>
        </p:spPr>
        <p:txBody>
          <a:bodyPr/>
          <a:lstStyle>
            <a:lvl1pPr>
              <a:defRPr>
                <a:latin typeface="+mj-lt"/>
                <a:ea typeface="Roboto" panose="02000000000000000000" pitchFamily="2" charset="0"/>
              </a:defRPr>
            </a:lvl1pPr>
          </a:lstStyle>
          <a:p>
            <a:r>
              <a:rPr lang="en-US"/>
              <a:t>Click To Edit Master Title Style</a:t>
            </a:r>
          </a:p>
        </p:txBody>
      </p:sp>
      <p:sp>
        <p:nvSpPr>
          <p:cNvPr id="8" name="Slide Number Placeholder 7">
            <a:extLst>
              <a:ext uri="{FF2B5EF4-FFF2-40B4-BE49-F238E27FC236}">
                <a16:creationId xmlns:a16="http://schemas.microsoft.com/office/drawing/2014/main" id="{8CFAD1C4-0444-4040-A0CE-0CB6C92DDA91}"/>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9" name="Footer Placeholder 4">
            <a:extLst>
              <a:ext uri="{FF2B5EF4-FFF2-40B4-BE49-F238E27FC236}">
                <a16:creationId xmlns:a16="http://schemas.microsoft.com/office/drawing/2014/main" id="{E4628245-B158-429B-8DC7-9C687D357101}"/>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1469404519"/>
      </p:ext>
    </p:extLst>
  </p:cSld>
  <p:clrMapOvr>
    <a:masterClrMapping/>
  </p:clrMapOvr>
  <p:transition>
    <p:fade/>
  </p:transition>
  <p:extLst>
    <p:ext uri="{DCECCB84-F9BA-43D5-87BE-67443E8EF086}">
      <p15:sldGuideLst xmlns:p15="http://schemas.microsoft.com/office/powerpoint/2012/main">
        <p15:guide id="1" userDrawn="1">
          <p15:clr>
            <a:srgbClr val="FBAE40"/>
          </p15:clr>
        </p15:guide>
        <p15:guide id="2" pos="5760" userDrawn="1">
          <p15:clr>
            <a:srgbClr val="FBAE40"/>
          </p15:clr>
        </p15:guide>
        <p15:guide id="3" pos="216" userDrawn="1">
          <p15:clr>
            <a:srgbClr val="FBAE40"/>
          </p15:clr>
        </p15:guide>
        <p15:guide id="4" pos="1857" userDrawn="1">
          <p15:clr>
            <a:srgbClr val="FBAE40"/>
          </p15:clr>
        </p15:guide>
        <p15:guide id="5" pos="2059" userDrawn="1">
          <p15:clr>
            <a:srgbClr val="FBAE40"/>
          </p15:clr>
        </p15:guide>
        <p15:guide id="6" pos="3700" userDrawn="1">
          <p15:clr>
            <a:srgbClr val="FBAE40"/>
          </p15:clr>
        </p15:guide>
        <p15:guide id="7" pos="3902" userDrawn="1">
          <p15:clr>
            <a:srgbClr val="FBAE40"/>
          </p15:clr>
        </p15:guide>
        <p15:guide id="8" pos="5544" userDrawn="1">
          <p15:clr>
            <a:srgbClr val="FBAE40"/>
          </p15:clr>
        </p15:guide>
        <p15:guide id="9" orient="horz" userDrawn="1">
          <p15:clr>
            <a:srgbClr val="FBAE40"/>
          </p15:clr>
        </p15:guide>
        <p15:guide id="10" orient="horz" pos="3240" userDrawn="1">
          <p15:clr>
            <a:srgbClr val="FBAE40"/>
          </p15:clr>
        </p15:guide>
        <p15:guide id="11" orient="horz" pos="262" userDrawn="1">
          <p15:clr>
            <a:srgbClr val="FBAE40"/>
          </p15:clr>
        </p15:guide>
        <p15:guide id="12" orient="horz" pos="3015"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7">
            <a:extLst>
              <a:ext uri="{FF2B5EF4-FFF2-40B4-BE49-F238E27FC236}">
                <a16:creationId xmlns:a16="http://schemas.microsoft.com/office/drawing/2014/main" id="{72B7C79F-A80F-4D91-B838-03C2D801009F}"/>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7" name="Footer Placeholder 4">
            <a:extLst>
              <a:ext uri="{FF2B5EF4-FFF2-40B4-BE49-F238E27FC236}">
                <a16:creationId xmlns:a16="http://schemas.microsoft.com/office/drawing/2014/main" id="{64DDE9DA-2B8E-4E99-8BF1-B899354EB0E2}"/>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2845970955"/>
      </p:ext>
    </p:extLst>
  </p:cSld>
  <p:clrMapOvr>
    <a:masterClrMapping/>
  </p:clrMapOvr>
  <p:transition>
    <p:fade/>
  </p:transition>
  <p:extLst>
    <p:ext uri="{DCECCB84-F9BA-43D5-87BE-67443E8EF086}">
      <p15:sldGuideLst xmlns:p15="http://schemas.microsoft.com/office/powerpoint/2012/main">
        <p15:guide id="1" userDrawn="1">
          <p15:clr>
            <a:srgbClr val="FBAE40"/>
          </p15:clr>
        </p15:guide>
        <p15:guide id="2" pos="5760" userDrawn="1">
          <p15:clr>
            <a:srgbClr val="FBAE40"/>
          </p15:clr>
        </p15:guide>
        <p15:guide id="3" pos="216" userDrawn="1">
          <p15:clr>
            <a:srgbClr val="FBAE40"/>
          </p15:clr>
        </p15:guide>
        <p15:guide id="4" pos="1857" userDrawn="1">
          <p15:clr>
            <a:srgbClr val="FBAE40"/>
          </p15:clr>
        </p15:guide>
        <p15:guide id="5" pos="2059" userDrawn="1">
          <p15:clr>
            <a:srgbClr val="FBAE40"/>
          </p15:clr>
        </p15:guide>
        <p15:guide id="6" pos="3700" userDrawn="1">
          <p15:clr>
            <a:srgbClr val="FBAE40"/>
          </p15:clr>
        </p15:guide>
        <p15:guide id="7" pos="3902" userDrawn="1">
          <p15:clr>
            <a:srgbClr val="FBAE40"/>
          </p15:clr>
        </p15:guide>
        <p15:guide id="8" pos="5544" userDrawn="1">
          <p15:clr>
            <a:srgbClr val="FBAE40"/>
          </p15:clr>
        </p15:guide>
        <p15:guide id="9" orient="horz" userDrawn="1">
          <p15:clr>
            <a:srgbClr val="FBAE40"/>
          </p15:clr>
        </p15:guide>
        <p15:guide id="10" orient="horz" pos="3240" userDrawn="1">
          <p15:clr>
            <a:srgbClr val="FBAE40"/>
          </p15:clr>
        </p15:guide>
        <p15:guide id="11" orient="horz" pos="262" userDrawn="1">
          <p15:clr>
            <a:srgbClr val="FBAE40"/>
          </p15:clr>
        </p15:guide>
        <p15:guide id="12" orient="horz" pos="3015"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Slid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793F8476-6D59-4F05-9B2F-06689CF2850B}"/>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5BB2F2E9-8B38-4E52-897F-371A28862C51}"/>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76D0CD93-AD35-4951-924E-A9F26F7121D3}"/>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1015D3F6-EA84-4EE5-9654-144D351B2A3F}"/>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3427578090"/>
      </p:ext>
    </p:extLst>
  </p:cSld>
  <p:clrMapOvr>
    <a:masterClrMapping/>
  </p:clrMapOvr>
  <p:transition>
    <p:fade/>
  </p:transition>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losing Slide 1">
    <p:spTree>
      <p:nvGrpSpPr>
        <p:cNvPr id="1" name=""/>
        <p:cNvGrpSpPr/>
        <p:nvPr/>
      </p:nvGrpSpPr>
      <p:grpSpPr>
        <a:xfrm>
          <a:off x="0" y="0"/>
          <a:ext cx="0" cy="0"/>
          <a:chOff x="0" y="0"/>
          <a:chExt cx="0" cy="0"/>
        </a:xfrm>
      </p:grpSpPr>
      <p:pic>
        <p:nvPicPr>
          <p:cNvPr id="13" name="Picture Placeholder 20">
            <a:extLst>
              <a:ext uri="{FF2B5EF4-FFF2-40B4-BE49-F238E27FC236}">
                <a16:creationId xmlns:a16="http://schemas.microsoft.com/office/drawing/2014/main" id="{67442AD5-6EF6-494B-AF70-B081A14C29E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flipH="1">
            <a:off x="0" y="1"/>
            <a:ext cx="9144000" cy="5143500"/>
          </a:xfrm>
          <a:prstGeom prst="rect">
            <a:avLst/>
          </a:prstGeom>
        </p:spPr>
      </p:pic>
      <p:sp>
        <p:nvSpPr>
          <p:cNvPr id="6" name="Text Placeholder 2">
            <a:extLst>
              <a:ext uri="{FF2B5EF4-FFF2-40B4-BE49-F238E27FC236}">
                <a16:creationId xmlns:a16="http://schemas.microsoft.com/office/drawing/2014/main" id="{3E76D857-4CD6-4590-A9F7-FD6BE5607F62}"/>
              </a:ext>
            </a:extLst>
          </p:cNvPr>
          <p:cNvSpPr>
            <a:spLocks noGrp="1"/>
          </p:cNvSpPr>
          <p:nvPr>
            <p:ph type="body" sz="quarter" idx="10" hasCustomPrompt="1"/>
          </p:nvPr>
        </p:nvSpPr>
        <p:spPr>
          <a:xfrm>
            <a:off x="3839290" y="3093037"/>
            <a:ext cx="4961810" cy="553998"/>
          </a:xfrm>
        </p:spPr>
        <p:txBody>
          <a:bodyPr>
            <a:noAutofit/>
          </a:bodyPr>
          <a:lstStyle>
            <a:lvl1pPr marL="0" marR="0" indent="0" algn="r" defTabSz="779163" rtl="0" eaLnBrk="1" fontAlgn="auto" latinLnBrk="0" hangingPunct="1">
              <a:lnSpc>
                <a:spcPct val="100000"/>
              </a:lnSpc>
              <a:spcBef>
                <a:spcPts val="0"/>
              </a:spcBef>
              <a:spcAft>
                <a:spcPts val="0"/>
              </a:spcAft>
              <a:buClrTx/>
              <a:buSzTx/>
              <a:buFontTx/>
              <a:buNone/>
              <a:tabLst/>
              <a:defRPr lang="en-US" sz="3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Closing Slide</a:t>
            </a:r>
          </a:p>
        </p:txBody>
      </p:sp>
      <p:sp>
        <p:nvSpPr>
          <p:cNvPr id="11" name="Freeform: Shape 10">
            <a:extLst>
              <a:ext uri="{FF2B5EF4-FFF2-40B4-BE49-F238E27FC236}">
                <a16:creationId xmlns:a16="http://schemas.microsoft.com/office/drawing/2014/main" id="{2C6B97BE-081D-43F9-942B-38973307036C}"/>
              </a:ext>
            </a:extLst>
          </p:cNvPr>
          <p:cNvSpPr>
            <a:spLocks noChangeAspect="1"/>
          </p:cNvSpPr>
          <p:nvPr userDrawn="1"/>
        </p:nvSpPr>
        <p:spPr>
          <a:xfrm>
            <a:off x="7729426"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5" name="Text Placeholder 4">
            <a:extLst>
              <a:ext uri="{FF2B5EF4-FFF2-40B4-BE49-F238E27FC236}">
                <a16:creationId xmlns:a16="http://schemas.microsoft.com/office/drawing/2014/main" id="{ACB6FB5D-B742-4049-9036-910BB8C9E657}"/>
              </a:ext>
            </a:extLst>
          </p:cNvPr>
          <p:cNvSpPr>
            <a:spLocks noGrp="1"/>
          </p:cNvSpPr>
          <p:nvPr>
            <p:ph type="body" sz="quarter" idx="11" hasCustomPrompt="1"/>
          </p:nvPr>
        </p:nvSpPr>
        <p:spPr>
          <a:xfrm>
            <a:off x="3848100" y="3689163"/>
            <a:ext cx="4953000" cy="204671"/>
          </a:xfrm>
        </p:spPr>
        <p:txBody>
          <a:bodyPr/>
          <a:lstStyle>
            <a:lvl1pPr marL="0" indent="0" algn="r"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 is Roboto 14pt</a:t>
            </a:r>
          </a:p>
        </p:txBody>
      </p:sp>
      <p:sp>
        <p:nvSpPr>
          <p:cNvPr id="7" name="Arrow: Chevron 6">
            <a:extLst>
              <a:ext uri="{FF2B5EF4-FFF2-40B4-BE49-F238E27FC236}">
                <a16:creationId xmlns:a16="http://schemas.microsoft.com/office/drawing/2014/main" id="{0AD30E03-E20D-4759-8E12-7F61F4CCE833}"/>
              </a:ext>
            </a:extLst>
          </p:cNvPr>
          <p:cNvSpPr/>
          <p:nvPr userDrawn="1"/>
        </p:nvSpPr>
        <p:spPr>
          <a:xfrm>
            <a:off x="523638" y="0"/>
            <a:ext cx="2783205" cy="5143500"/>
          </a:xfrm>
          <a:prstGeom prst="chevron">
            <a:avLst>
              <a:gd name="adj" fmla="val 38775"/>
            </a:avLst>
          </a:prstGeom>
          <a:solidFill>
            <a:srgbClr val="FFFFFF">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val="3588409609"/>
      </p:ext>
    </p:extLst>
  </p:cSld>
  <p:clrMapOvr>
    <a:masterClrMapping/>
  </p:clrMapOvr>
  <p:transition>
    <p:fade/>
  </p:transition>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Closing Slide 2">
    <p:spTree>
      <p:nvGrpSpPr>
        <p:cNvPr id="1" name=""/>
        <p:cNvGrpSpPr/>
        <p:nvPr/>
      </p:nvGrpSpPr>
      <p:grpSpPr>
        <a:xfrm>
          <a:off x="0" y="0"/>
          <a:ext cx="0" cy="0"/>
          <a:chOff x="0" y="0"/>
          <a:chExt cx="0" cy="0"/>
        </a:xfrm>
      </p:grpSpPr>
      <p:pic>
        <p:nvPicPr>
          <p:cNvPr id="10" name="Picture 9" descr="Two people looking at a paper&#10;&#10;Description automatically generated with low confidence">
            <a:extLst>
              <a:ext uri="{FF2B5EF4-FFF2-40B4-BE49-F238E27FC236}">
                <a16:creationId xmlns:a16="http://schemas.microsoft.com/office/drawing/2014/main" id="{AAB94BC6-068E-4B61-AD94-757FF4A2C5C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6" name="Freeform: Shape 5">
            <a:extLst>
              <a:ext uri="{FF2B5EF4-FFF2-40B4-BE49-F238E27FC236}">
                <a16:creationId xmlns:a16="http://schemas.microsoft.com/office/drawing/2014/main" id="{033E9446-7C5E-4052-9FFB-2F24231E3831}"/>
              </a:ext>
            </a:extLst>
          </p:cNvPr>
          <p:cNvSpPr>
            <a:spLocks noChangeAspect="1"/>
          </p:cNvSpPr>
          <p:nvPr userDrawn="1"/>
        </p:nvSpPr>
        <p:spPr>
          <a:xfrm>
            <a:off x="3836585" y="2429301"/>
            <a:ext cx="1470830" cy="284898"/>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bg1"/>
          </a:solidFill>
          <a:ln w="7889" cap="flat">
            <a:noFill/>
            <a:prstDash val="solid"/>
            <a:miter/>
          </a:ln>
        </p:spPr>
        <p:txBody>
          <a:bodyPr rtlCol="0" anchor="ctr"/>
          <a:lstStyle/>
          <a:p>
            <a:endParaRPr lang="en-US"/>
          </a:p>
        </p:txBody>
      </p:sp>
    </p:spTree>
    <p:extLst>
      <p:ext uri="{BB962C8B-B14F-4D97-AF65-F5344CB8AC3E}">
        <p14:creationId xmlns:p14="http://schemas.microsoft.com/office/powerpoint/2010/main" val="4058414426"/>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Slid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a:solidFill>
            <a:schemeClr val="bg1"/>
          </a:solidFill>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08B64392-B9B8-441D-B101-E7C85D0EAF64}"/>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76AB5BEE-8344-420D-81C6-18030756505C}"/>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E313E5F7-F776-497A-A841-13571287A8CC}"/>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A9539BDB-937E-433F-A66D-F61AFFD62DEC}"/>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1372764132"/>
      </p:ext>
    </p:extLst>
  </p:cSld>
  <p:clrMapOvr>
    <a:masterClrMapping/>
  </p:clrMapOvr>
  <p:transition>
    <p:fade/>
  </p:transition>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5">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3FB2566-6F03-9341-8A16-F15E5B55C376}"/>
              </a:ext>
            </a:extLst>
          </p:cNvPr>
          <p:cNvPicPr>
            <a:picLocks noChangeAspect="1"/>
          </p:cNvPicPr>
          <p:nvPr userDrawn="1"/>
        </p:nvPicPr>
        <p:blipFill>
          <a:blip r:embed="rId2"/>
          <a:srcRect/>
          <a:stretch/>
        </p:blipFill>
        <p:spPr>
          <a:xfrm>
            <a:off x="0" y="0"/>
            <a:ext cx="9144000" cy="5143500"/>
          </a:xfrm>
          <a:prstGeom prst="rect">
            <a:avLst/>
          </a:prstGeom>
        </p:spPr>
      </p:pic>
      <p:pic>
        <p:nvPicPr>
          <p:cNvPr id="12" name="Picture 11">
            <a:extLst>
              <a:ext uri="{FF2B5EF4-FFF2-40B4-BE49-F238E27FC236}">
                <a16:creationId xmlns:a16="http://schemas.microsoft.com/office/drawing/2014/main" id="{FBCF7F2C-5B96-1B43-99E3-7734405514CF}"/>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0" name="Freeform: Shape 9">
            <a:extLst>
              <a:ext uri="{FF2B5EF4-FFF2-40B4-BE49-F238E27FC236}">
                <a16:creationId xmlns:a16="http://schemas.microsoft.com/office/drawing/2014/main" id="{E18EA6D0-8F93-4F5A-91D9-64B8D00318A2}"/>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3" name="Text Placeholder 2">
            <a:extLst>
              <a:ext uri="{FF2B5EF4-FFF2-40B4-BE49-F238E27FC236}">
                <a16:creationId xmlns:a16="http://schemas.microsoft.com/office/drawing/2014/main" id="{28CC58B6-4A2D-40C4-905A-39E990B2C377}"/>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bg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4" name="Text Placeholder 4">
            <a:extLst>
              <a:ext uri="{FF2B5EF4-FFF2-40B4-BE49-F238E27FC236}">
                <a16:creationId xmlns:a16="http://schemas.microsoft.com/office/drawing/2014/main" id="{4D3EF82D-380B-449D-B439-E6D91320E66C}"/>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bg1"/>
                </a:solidFill>
                <a:latin typeface="+mn-lt"/>
                <a:ea typeface="Roboto Light" panose="02000000000000000000" pitchFamily="2" charset="0"/>
                <a:cs typeface="+mn-cs"/>
              </a:defRPr>
            </a:lvl1pPr>
          </a:lstStyle>
          <a:p>
            <a:pPr lvl="0"/>
            <a:r>
              <a:rPr lang="en-US"/>
              <a:t>Presentation Subhead/Presenter, Name is Roboto 14pt</a:t>
            </a:r>
          </a:p>
        </p:txBody>
      </p:sp>
      <p:sp>
        <p:nvSpPr>
          <p:cNvPr id="15" name="Footer Placeholder 1">
            <a:extLst>
              <a:ext uri="{FF2B5EF4-FFF2-40B4-BE49-F238E27FC236}">
                <a16:creationId xmlns:a16="http://schemas.microsoft.com/office/drawing/2014/main" id="{CED198F2-EDD0-4F2C-8A39-2D8E1CBA159A}"/>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4249360138"/>
      </p:ext>
    </p:extLst>
  </p:cSld>
  <p:clrMapOvr>
    <a:masterClrMapping/>
  </p:clrMapOvr>
  <p:transition>
    <p:fade/>
  </p:transition>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lide 6">
    <p:spTree>
      <p:nvGrpSpPr>
        <p:cNvPr id="1" name=""/>
        <p:cNvGrpSpPr/>
        <p:nvPr/>
      </p:nvGrpSpPr>
      <p:grpSpPr>
        <a:xfrm>
          <a:off x="0" y="0"/>
          <a:ext cx="0" cy="0"/>
          <a:chOff x="0" y="0"/>
          <a:chExt cx="0" cy="0"/>
        </a:xfrm>
      </p:grpSpPr>
      <p:pic>
        <p:nvPicPr>
          <p:cNvPr id="9" name="Picture 8" descr="A person looking at a computer&#10;&#10;Description automatically generated with low confidence">
            <a:extLst>
              <a:ext uri="{FF2B5EF4-FFF2-40B4-BE49-F238E27FC236}">
                <a16:creationId xmlns:a16="http://schemas.microsoft.com/office/drawing/2014/main" id="{D0B87AA8-7A62-C54C-AAB3-C0066EED48A6}"/>
              </a:ext>
            </a:extLst>
          </p:cNvPr>
          <p:cNvPicPr>
            <a:picLocks noChangeAspect="1"/>
          </p:cNvPicPr>
          <p:nvPr userDrawn="1"/>
        </p:nvPicPr>
        <p:blipFill>
          <a:blip r:embed="rId2"/>
          <a:stretch>
            <a:fill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AA0DDA72-2BFA-5843-8176-A203A32B7B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2" name="Freeform: Shape 11">
            <a:extLst>
              <a:ext uri="{FF2B5EF4-FFF2-40B4-BE49-F238E27FC236}">
                <a16:creationId xmlns:a16="http://schemas.microsoft.com/office/drawing/2014/main" id="{21B54D82-77B6-4240-A5F4-41BE9C88ABEC}"/>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4" name="Text Placeholder 2">
            <a:extLst>
              <a:ext uri="{FF2B5EF4-FFF2-40B4-BE49-F238E27FC236}">
                <a16:creationId xmlns:a16="http://schemas.microsoft.com/office/drawing/2014/main" id="{BDA2BAB0-81FC-487F-9CB7-234364594716}"/>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5" name="Text Placeholder 4">
            <a:extLst>
              <a:ext uri="{FF2B5EF4-FFF2-40B4-BE49-F238E27FC236}">
                <a16:creationId xmlns:a16="http://schemas.microsoft.com/office/drawing/2014/main" id="{231DDBB3-FBF3-4EAE-8AAF-6EFCB10C187C}"/>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6" name="Footer Placeholder 1">
            <a:extLst>
              <a:ext uri="{FF2B5EF4-FFF2-40B4-BE49-F238E27FC236}">
                <a16:creationId xmlns:a16="http://schemas.microsoft.com/office/drawing/2014/main" id="{E672D944-27D4-4A2A-8109-496CBC5991D4}"/>
              </a:ext>
            </a:extLst>
          </p:cNvPr>
          <p:cNvSpPr>
            <a:spLocks noGrp="1"/>
          </p:cNvSpPr>
          <p:nvPr>
            <p:ph type="ftr" sz="quarter" idx="12"/>
          </p:nvPr>
        </p:nvSpPr>
        <p:spPr>
          <a:xfrm>
            <a:off x="342900" y="4823967"/>
            <a:ext cx="4953000" cy="274637"/>
          </a:xfrm>
        </p:spPr>
        <p:txBody>
          <a:bodyPr/>
          <a:lstStyle>
            <a:lvl1pPr algn="l">
              <a:defRPr>
                <a:solidFill>
                  <a:schemeClr val="tx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14984253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lide 7">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B87AA8-7A62-C54C-AAB3-C0066EED48A6}"/>
              </a:ext>
            </a:extLst>
          </p:cNvPr>
          <p:cNvPicPr>
            <a:picLocks noChangeAspect="1"/>
          </p:cNvPicPr>
          <p:nvPr userDrawn="1"/>
        </p:nvPicPr>
        <p:blipFill>
          <a:blip r:embed="rId2"/>
          <a:src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AA0DDA72-2BFA-5843-8176-A203A32B7B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2" name="Freeform: Shape 11">
            <a:extLst>
              <a:ext uri="{FF2B5EF4-FFF2-40B4-BE49-F238E27FC236}">
                <a16:creationId xmlns:a16="http://schemas.microsoft.com/office/drawing/2014/main" id="{CE35183E-DE53-4273-838F-C927BA0DE5D8}"/>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4" name="Text Placeholder 2">
            <a:extLst>
              <a:ext uri="{FF2B5EF4-FFF2-40B4-BE49-F238E27FC236}">
                <a16:creationId xmlns:a16="http://schemas.microsoft.com/office/drawing/2014/main" id="{D3897349-4A8B-4BF9-AEF3-2DDB92798F1F}"/>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5" name="Text Placeholder 4">
            <a:extLst>
              <a:ext uri="{FF2B5EF4-FFF2-40B4-BE49-F238E27FC236}">
                <a16:creationId xmlns:a16="http://schemas.microsoft.com/office/drawing/2014/main" id="{18A4A0CE-DBA3-4F0C-8673-C86F81C58AAE}"/>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6" name="Footer Placeholder 1">
            <a:extLst>
              <a:ext uri="{FF2B5EF4-FFF2-40B4-BE49-F238E27FC236}">
                <a16:creationId xmlns:a16="http://schemas.microsoft.com/office/drawing/2014/main" id="{1CBCCED4-7890-44F2-93DF-6FF2A5CAD7A2}"/>
              </a:ext>
            </a:extLst>
          </p:cNvPr>
          <p:cNvSpPr>
            <a:spLocks noGrp="1"/>
          </p:cNvSpPr>
          <p:nvPr>
            <p:ph type="ftr" sz="quarter" idx="12"/>
          </p:nvPr>
        </p:nvSpPr>
        <p:spPr>
          <a:xfrm>
            <a:off x="342900" y="4823967"/>
            <a:ext cx="4953000" cy="274637"/>
          </a:xfrm>
        </p:spPr>
        <p:txBody>
          <a:bodyPr/>
          <a:lstStyle>
            <a:lvl1pPr algn="l">
              <a:defRPr>
                <a:solidFill>
                  <a:schemeClr val="bg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263422776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Slide 8">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B87AA8-7A62-C54C-AAB3-C0066EED48A6}"/>
              </a:ext>
            </a:extLst>
          </p:cNvPr>
          <p:cNvPicPr>
            <a:picLocks noChangeAspect="1"/>
          </p:cNvPicPr>
          <p:nvPr userDrawn="1"/>
        </p:nvPicPr>
        <p:blipFill>
          <a:blip r:embed="rId2"/>
          <a:src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AA0DDA72-2BFA-5843-8176-A203A32B7B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2" name="Freeform: Shape 11">
            <a:extLst>
              <a:ext uri="{FF2B5EF4-FFF2-40B4-BE49-F238E27FC236}">
                <a16:creationId xmlns:a16="http://schemas.microsoft.com/office/drawing/2014/main" id="{C7C8483E-B26F-48AA-B6A6-6E11B0E91C4C}"/>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3" name="Slide Number Placeholder 2">
            <a:extLst>
              <a:ext uri="{FF2B5EF4-FFF2-40B4-BE49-F238E27FC236}">
                <a16:creationId xmlns:a16="http://schemas.microsoft.com/office/drawing/2014/main" id="{04664361-A068-48C2-A4F3-E0CFE3AA422B}"/>
              </a:ext>
            </a:extLst>
          </p:cNvPr>
          <p:cNvSpPr>
            <a:spLocks noGrp="1"/>
          </p:cNvSpPr>
          <p:nvPr>
            <p:ph type="sldNum" sz="quarter" idx="14"/>
          </p:nvPr>
        </p:nvSpPr>
        <p:spPr/>
        <p:txBody>
          <a:bodyPr/>
          <a:lstStyle/>
          <a:p>
            <a:fld id="{E3FB33F5-08D4-AF49-8AD6-61D0B13A6066}" type="slidenum">
              <a:rPr lang="en-US" smtClean="0"/>
              <a:pPr/>
              <a:t>‹#›</a:t>
            </a:fld>
            <a:endParaRPr lang="en-US"/>
          </a:p>
        </p:txBody>
      </p:sp>
      <p:sp>
        <p:nvSpPr>
          <p:cNvPr id="14" name="Text Placeholder 2">
            <a:extLst>
              <a:ext uri="{FF2B5EF4-FFF2-40B4-BE49-F238E27FC236}">
                <a16:creationId xmlns:a16="http://schemas.microsoft.com/office/drawing/2014/main" id="{C9D46BEB-2EE5-4D10-83B3-E99AFA8C360C}"/>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5" name="Text Placeholder 4">
            <a:extLst>
              <a:ext uri="{FF2B5EF4-FFF2-40B4-BE49-F238E27FC236}">
                <a16:creationId xmlns:a16="http://schemas.microsoft.com/office/drawing/2014/main" id="{EE8A5325-5384-4E30-8978-0BA94190B436}"/>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6" name="Footer Placeholder 1">
            <a:extLst>
              <a:ext uri="{FF2B5EF4-FFF2-40B4-BE49-F238E27FC236}">
                <a16:creationId xmlns:a16="http://schemas.microsoft.com/office/drawing/2014/main" id="{35DB75D2-78C4-41FB-87CC-8905647C87D1}"/>
              </a:ext>
            </a:extLst>
          </p:cNvPr>
          <p:cNvSpPr>
            <a:spLocks noGrp="1"/>
          </p:cNvSpPr>
          <p:nvPr>
            <p:ph type="ftr" sz="quarter" idx="12"/>
          </p:nvPr>
        </p:nvSpPr>
        <p:spPr>
          <a:xfrm>
            <a:off x="342900" y="4823967"/>
            <a:ext cx="4953000" cy="274637"/>
          </a:xfrm>
        </p:spPr>
        <p:txBody>
          <a:bodyPr/>
          <a:lstStyle>
            <a:lvl1pPr algn="l">
              <a:defRPr>
                <a:solidFill>
                  <a:schemeClr val="tx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4131715694"/>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Slide 9">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0B87AA8-7A62-C54C-AAB3-C0066EED48A6}"/>
              </a:ext>
            </a:extLst>
          </p:cNvPr>
          <p:cNvPicPr>
            <a:picLocks noChangeAspect="1"/>
          </p:cNvPicPr>
          <p:nvPr userDrawn="1"/>
        </p:nvPicPr>
        <p:blipFill>
          <a:blip r:embed="rId2"/>
          <a:srcRect/>
          <a:stretch/>
        </p:blipFill>
        <p:spPr>
          <a:xfrm>
            <a:off x="0" y="0"/>
            <a:ext cx="9144000" cy="5143500"/>
          </a:xfrm>
          <a:prstGeom prst="rect">
            <a:avLst/>
          </a:prstGeom>
        </p:spPr>
      </p:pic>
      <p:pic>
        <p:nvPicPr>
          <p:cNvPr id="7" name="Picture 6">
            <a:extLst>
              <a:ext uri="{FF2B5EF4-FFF2-40B4-BE49-F238E27FC236}">
                <a16:creationId xmlns:a16="http://schemas.microsoft.com/office/drawing/2014/main" id="{AA0DDA72-2BFA-5843-8176-A203A32B7B11}"/>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4805917" y="-42128"/>
            <a:ext cx="3787120" cy="5182074"/>
          </a:xfrm>
          <a:prstGeom prst="rect">
            <a:avLst/>
          </a:prstGeom>
          <a:noFill/>
        </p:spPr>
      </p:pic>
      <p:sp>
        <p:nvSpPr>
          <p:cNvPr id="12" name="Freeform: Shape 11">
            <a:extLst>
              <a:ext uri="{FF2B5EF4-FFF2-40B4-BE49-F238E27FC236}">
                <a16:creationId xmlns:a16="http://schemas.microsoft.com/office/drawing/2014/main" id="{367E62AA-3604-4ECC-9DCB-1E7D9F032A6A}"/>
              </a:ext>
            </a:extLst>
          </p:cNvPr>
          <p:cNvSpPr>
            <a:spLocks noChangeAspect="1"/>
          </p:cNvSpPr>
          <p:nvPr userDrawn="1"/>
        </p:nvSpPr>
        <p:spPr>
          <a:xfrm>
            <a:off x="336885" y="470932"/>
            <a:ext cx="1071674" cy="207582"/>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14" name="Text Placeholder 2">
            <a:extLst>
              <a:ext uri="{FF2B5EF4-FFF2-40B4-BE49-F238E27FC236}">
                <a16:creationId xmlns:a16="http://schemas.microsoft.com/office/drawing/2014/main" id="{E57C6386-87A1-4D89-BEC7-91DDC8B81115}"/>
              </a:ext>
            </a:extLst>
          </p:cNvPr>
          <p:cNvSpPr>
            <a:spLocks noGrp="1"/>
          </p:cNvSpPr>
          <p:nvPr>
            <p:ph type="body" sz="quarter" idx="10" hasCustomPrompt="1"/>
          </p:nvPr>
        </p:nvSpPr>
        <p:spPr>
          <a:xfrm>
            <a:off x="342900" y="1558793"/>
            <a:ext cx="4961810" cy="1087907"/>
          </a:xfrm>
        </p:spPr>
        <p:txBody>
          <a:bodyPr anchor="b" anchorCtr="0"/>
          <a:lstStyle>
            <a:lvl1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chemeClr val="tx1"/>
                </a:solidFill>
                <a:latin typeface="+mn-lt"/>
                <a:ea typeface="Roboto Light" panose="02000000000000000000" pitchFamily="2" charset="0"/>
                <a:cs typeface="Lato Medium" panose="020F0502020204030203" pitchFamily="34" charset="0"/>
              </a:defRPr>
            </a:lvl1pPr>
            <a:lvl2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2pPr>
            <a:lvl3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3pPr>
            <a:lvl4pPr marL="0" marR="0" indent="0" algn="l" defTabSz="779163" rtl="0" eaLnBrk="1" fontAlgn="auto" latinLnBrk="0" hangingPunct="1">
              <a:lnSpc>
                <a:spcPct val="100000"/>
              </a:lnSpc>
              <a:spcBef>
                <a:spcPts val="0"/>
              </a:spcBef>
              <a:spcAft>
                <a:spcPts val="0"/>
              </a:spcAft>
              <a:buClrTx/>
              <a:buSzTx/>
              <a:buFontTx/>
              <a:buNone/>
              <a:tabLst/>
              <a:defRPr lang="en-US" sz="2600" b="0" i="0" kern="1200" dirty="0" smtClean="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4pPr>
            <a:lvl5pPr marL="0" marR="0" indent="0" algn="l" defTabSz="779163" rtl="0" eaLnBrk="1" fontAlgn="auto" latinLnBrk="0" hangingPunct="1">
              <a:lnSpc>
                <a:spcPct val="100000"/>
              </a:lnSpc>
              <a:spcBef>
                <a:spcPts val="0"/>
              </a:spcBef>
              <a:spcAft>
                <a:spcPts val="0"/>
              </a:spcAft>
              <a:buClrTx/>
              <a:buSzTx/>
              <a:buFontTx/>
              <a:buNone/>
              <a:tabLst/>
              <a:defRPr lang="en-US" sz="2600" b="0" i="0" kern="1200" dirty="0">
                <a:solidFill>
                  <a:srgbClr val="4B4B4B"/>
                </a:solidFill>
                <a:latin typeface="Roboto Light" panose="02000000000000000000" pitchFamily="2" charset="0"/>
                <a:ea typeface="Roboto Light" panose="02000000000000000000" pitchFamily="2" charset="0"/>
                <a:cs typeface="Lato Medium" panose="020F0502020204030203" pitchFamily="34" charset="0"/>
              </a:defRPr>
            </a:lvl5pPr>
          </a:lstStyle>
          <a:p>
            <a:pPr lvl="0"/>
            <a:r>
              <a:rPr lang="en-US"/>
              <a:t>Click to Edit Master Title Style </a:t>
            </a:r>
          </a:p>
        </p:txBody>
      </p:sp>
      <p:sp>
        <p:nvSpPr>
          <p:cNvPr id="15" name="Text Placeholder 4">
            <a:extLst>
              <a:ext uri="{FF2B5EF4-FFF2-40B4-BE49-F238E27FC236}">
                <a16:creationId xmlns:a16="http://schemas.microsoft.com/office/drawing/2014/main" id="{8046A5F6-9C2D-4501-85D4-91410E5CA2B3}"/>
              </a:ext>
            </a:extLst>
          </p:cNvPr>
          <p:cNvSpPr>
            <a:spLocks noGrp="1"/>
          </p:cNvSpPr>
          <p:nvPr>
            <p:ph type="body" sz="quarter" idx="11" hasCustomPrompt="1"/>
          </p:nvPr>
        </p:nvSpPr>
        <p:spPr>
          <a:xfrm>
            <a:off x="342900" y="2765173"/>
            <a:ext cx="4953000" cy="789555"/>
          </a:xfrm>
        </p:spPr>
        <p:txBody>
          <a:bodyPr/>
          <a:lstStyle>
            <a:lvl1pPr marL="0" indent="0" algn="l" defTabSz="779163" rtl="0" eaLnBrk="1" latinLnBrk="0" hangingPunct="1">
              <a:lnSpc>
                <a:spcPct val="95000"/>
              </a:lnSpc>
              <a:spcBef>
                <a:spcPts val="600"/>
              </a:spcBef>
              <a:buFont typeface="Arial" panose="020B0604020202020204" pitchFamily="34" charset="0"/>
              <a:buNone/>
              <a:defRPr lang="en-US" sz="1400" b="0" i="0" kern="1200" dirty="0" smtClean="0">
                <a:solidFill>
                  <a:schemeClr val="tx1"/>
                </a:solidFill>
                <a:latin typeface="+mn-lt"/>
                <a:ea typeface="Roboto Light" panose="02000000000000000000" pitchFamily="2" charset="0"/>
                <a:cs typeface="+mn-cs"/>
              </a:defRPr>
            </a:lvl1pPr>
          </a:lstStyle>
          <a:p>
            <a:pPr lvl="0"/>
            <a:r>
              <a:rPr lang="en-US"/>
              <a:t>Presentation Subhead/Presenter, Name is Roboto 14pt</a:t>
            </a:r>
          </a:p>
        </p:txBody>
      </p:sp>
      <p:sp>
        <p:nvSpPr>
          <p:cNvPr id="16" name="Footer Placeholder 1">
            <a:extLst>
              <a:ext uri="{FF2B5EF4-FFF2-40B4-BE49-F238E27FC236}">
                <a16:creationId xmlns:a16="http://schemas.microsoft.com/office/drawing/2014/main" id="{D184038D-646E-4D63-A1CE-E969C95B2DFF}"/>
              </a:ext>
            </a:extLst>
          </p:cNvPr>
          <p:cNvSpPr>
            <a:spLocks noGrp="1"/>
          </p:cNvSpPr>
          <p:nvPr>
            <p:ph type="ftr" sz="quarter" idx="12"/>
          </p:nvPr>
        </p:nvSpPr>
        <p:spPr>
          <a:xfrm>
            <a:off x="342900" y="4823967"/>
            <a:ext cx="4953000" cy="274637"/>
          </a:xfrm>
        </p:spPr>
        <p:txBody>
          <a:bodyPr/>
          <a:lstStyle>
            <a:lvl1pPr algn="l">
              <a:defRPr>
                <a:solidFill>
                  <a:schemeClr val="tx1"/>
                </a:solidFill>
              </a:defRPr>
            </a:lvl1pPr>
          </a:lstStyle>
          <a:p>
            <a:pPr>
              <a:defRPr/>
            </a:pPr>
            <a:r>
              <a:rPr lang="en-US"/>
              <a:t>Copyright © 2024 FactSet Research Systems Inc. All rights reserved. FactSet Business Use Only</a:t>
            </a:r>
          </a:p>
        </p:txBody>
      </p:sp>
    </p:spTree>
    <p:extLst>
      <p:ext uri="{BB962C8B-B14F-4D97-AF65-F5344CB8AC3E}">
        <p14:creationId xmlns:p14="http://schemas.microsoft.com/office/powerpoint/2010/main" val="192082551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AC0E4034-FCBC-604D-856F-8625452333DA}"/>
              </a:ext>
            </a:extLst>
          </p:cNvPr>
          <p:cNvSpPr>
            <a:spLocks noGrp="1"/>
          </p:cNvSpPr>
          <p:nvPr>
            <p:ph type="sldNum" sz="quarter" idx="4"/>
          </p:nvPr>
        </p:nvSpPr>
        <p:spPr>
          <a:xfrm>
            <a:off x="8589169" y="4823967"/>
            <a:ext cx="301861" cy="274637"/>
          </a:xfrm>
          <a:prstGeom prst="rect">
            <a:avLst/>
          </a:prstGeom>
        </p:spPr>
        <p:txBody>
          <a:bodyPr vert="horz" lIns="91440" tIns="45720" rIns="91440" bIns="45720" rtlCol="0" anchor="ctr"/>
          <a:lstStyle>
            <a:lvl1pPr algn="r">
              <a:defRPr sz="600" b="0" i="0">
                <a:solidFill>
                  <a:schemeClr val="tx1"/>
                </a:solidFill>
                <a:latin typeface="+mn-lt"/>
                <a:ea typeface="Roboto Light" panose="02000000000000000000" pitchFamily="2" charset="0"/>
              </a:defRPr>
            </a:lvl1pPr>
          </a:lstStyle>
          <a:p>
            <a:fld id="{E3FB33F5-08D4-AF49-8AD6-61D0B13A6066}" type="slidenum">
              <a:rPr lang="en-US" smtClean="0"/>
              <a:pPr/>
              <a:t>‹#›</a:t>
            </a:fld>
            <a:endParaRPr lang="en-US"/>
          </a:p>
        </p:txBody>
      </p:sp>
      <p:sp>
        <p:nvSpPr>
          <p:cNvPr id="5" name="Footer Placeholder 4">
            <a:extLst>
              <a:ext uri="{FF2B5EF4-FFF2-40B4-BE49-F238E27FC236}">
                <a16:creationId xmlns:a16="http://schemas.microsoft.com/office/drawing/2014/main" id="{48F3F4A7-05EC-472D-8A9B-24433C8B2DED}"/>
              </a:ext>
            </a:extLst>
          </p:cNvPr>
          <p:cNvSpPr>
            <a:spLocks noGrp="1"/>
          </p:cNvSpPr>
          <p:nvPr>
            <p:ph type="ftr" sz="quarter" idx="3"/>
          </p:nvPr>
        </p:nvSpPr>
        <p:spPr>
          <a:xfrm>
            <a:off x="5079489" y="4823967"/>
            <a:ext cx="3540638" cy="274637"/>
          </a:xfrm>
          <a:prstGeom prst="rect">
            <a:avLst/>
          </a:prstGeom>
        </p:spPr>
        <p:txBody>
          <a:bodyPr vert="horz" lIns="0" tIns="0" rIns="0" bIns="0" rtlCol="0" anchor="ctr"/>
          <a:lstStyle>
            <a:lvl1pPr algn="r">
              <a:defRPr sz="600">
                <a:solidFill>
                  <a:schemeClr val="tx1">
                    <a:tint val="75000"/>
                  </a:schemeClr>
                </a:solidFill>
                <a:latin typeface="+mj-lt"/>
              </a:defRPr>
            </a:lvl1pPr>
          </a:lstStyle>
          <a:p>
            <a:pPr>
              <a:defRPr/>
            </a:pPr>
            <a:r>
              <a:rPr lang="en-US">
                <a:solidFill>
                  <a:srgbClr val="FFFFFF">
                    <a:lumMod val="50000"/>
                  </a:srgbClr>
                </a:solidFill>
              </a:rPr>
              <a:t>Copyright © 2024 FactSet Research Systems Inc. All rights reserved. FactSet Business Use Only</a:t>
            </a:r>
          </a:p>
        </p:txBody>
      </p:sp>
      <p:sp>
        <p:nvSpPr>
          <p:cNvPr id="16" name="Freeform: Shape 15">
            <a:extLst>
              <a:ext uri="{FF2B5EF4-FFF2-40B4-BE49-F238E27FC236}">
                <a16:creationId xmlns:a16="http://schemas.microsoft.com/office/drawing/2014/main" id="{12900CDE-B2B9-432D-AB2C-F08B48449BAE}"/>
              </a:ext>
            </a:extLst>
          </p:cNvPr>
          <p:cNvSpPr>
            <a:spLocks noChangeAspect="1"/>
          </p:cNvSpPr>
          <p:nvPr/>
        </p:nvSpPr>
        <p:spPr>
          <a:xfrm>
            <a:off x="336885" y="261885"/>
            <a:ext cx="795528" cy="154093"/>
          </a:xfrm>
          <a:custGeom>
            <a:avLst/>
            <a:gdLst>
              <a:gd name="connsiteX0" fmla="*/ 885913 w 4732494"/>
              <a:gd name="connsiteY0" fmla="*/ 603494 h 916679"/>
              <a:gd name="connsiteX1" fmla="*/ 993201 w 4732494"/>
              <a:gd name="connsiteY1" fmla="*/ 603494 h 916679"/>
              <a:gd name="connsiteX2" fmla="*/ 1073667 w 4732494"/>
              <a:gd name="connsiteY2" fmla="*/ 681593 h 916679"/>
              <a:gd name="connsiteX3" fmla="*/ 993201 w 4732494"/>
              <a:gd name="connsiteY3" fmla="*/ 759692 h 916679"/>
              <a:gd name="connsiteX4" fmla="*/ 885913 w 4732494"/>
              <a:gd name="connsiteY4" fmla="*/ 759692 h 916679"/>
              <a:gd name="connsiteX5" fmla="*/ 805447 w 4732494"/>
              <a:gd name="connsiteY5" fmla="*/ 681593 h 916679"/>
              <a:gd name="connsiteX6" fmla="*/ 885913 w 4732494"/>
              <a:gd name="connsiteY6" fmla="*/ 603494 h 916679"/>
              <a:gd name="connsiteX7" fmla="*/ 301352 w 4732494"/>
              <a:gd name="connsiteY7" fmla="*/ 358152 h 916679"/>
              <a:gd name="connsiteX8" fmla="*/ 499361 w 4732494"/>
              <a:gd name="connsiteY8" fmla="*/ 358152 h 916679"/>
              <a:gd name="connsiteX9" fmla="*/ 577460 w 4732494"/>
              <a:gd name="connsiteY9" fmla="*/ 436251 h 916679"/>
              <a:gd name="connsiteX10" fmla="*/ 498572 w 4732494"/>
              <a:gd name="connsiteY10" fmla="*/ 515139 h 916679"/>
              <a:gd name="connsiteX11" fmla="*/ 300563 w 4732494"/>
              <a:gd name="connsiteY11" fmla="*/ 515139 h 916679"/>
              <a:gd name="connsiteX12" fmla="*/ 221675 w 4732494"/>
              <a:gd name="connsiteY12" fmla="*/ 436251 h 916679"/>
              <a:gd name="connsiteX13" fmla="*/ 301352 w 4732494"/>
              <a:gd name="connsiteY13" fmla="*/ 358152 h 916679"/>
              <a:gd name="connsiteX14" fmla="*/ 3712472 w 4732494"/>
              <a:gd name="connsiteY14" fmla="*/ 357363 h 916679"/>
              <a:gd name="connsiteX15" fmla="*/ 3910481 w 4732494"/>
              <a:gd name="connsiteY15" fmla="*/ 357363 h 916679"/>
              <a:gd name="connsiteX16" fmla="*/ 3988580 w 4732494"/>
              <a:gd name="connsiteY16" fmla="*/ 435462 h 916679"/>
              <a:gd name="connsiteX17" fmla="*/ 3909692 w 4732494"/>
              <a:gd name="connsiteY17" fmla="*/ 514350 h 916679"/>
              <a:gd name="connsiteX18" fmla="*/ 3711683 w 4732494"/>
              <a:gd name="connsiteY18" fmla="*/ 514350 h 916679"/>
              <a:gd name="connsiteX19" fmla="*/ 3632795 w 4732494"/>
              <a:gd name="connsiteY19" fmla="*/ 435462 h 916679"/>
              <a:gd name="connsiteX20" fmla="*/ 3712472 w 4732494"/>
              <a:gd name="connsiteY20" fmla="*/ 357363 h 916679"/>
              <a:gd name="connsiteX21" fmla="*/ 2937791 w 4732494"/>
              <a:gd name="connsiteY21" fmla="*/ 12623 h 916679"/>
              <a:gd name="connsiteX22" fmla="*/ 3195755 w 4732494"/>
              <a:gd name="connsiteY22" fmla="*/ 12623 h 916679"/>
              <a:gd name="connsiteX23" fmla="*/ 3285687 w 4732494"/>
              <a:gd name="connsiteY23" fmla="*/ 101766 h 916679"/>
              <a:gd name="connsiteX24" fmla="*/ 3195755 w 4732494"/>
              <a:gd name="connsiteY24" fmla="*/ 190121 h 916679"/>
              <a:gd name="connsiteX25" fmla="*/ 2932269 w 4732494"/>
              <a:gd name="connsiteY25" fmla="*/ 190121 h 916679"/>
              <a:gd name="connsiteX26" fmla="*/ 2879414 w 4732494"/>
              <a:gd name="connsiteY26" fmla="*/ 243765 h 916679"/>
              <a:gd name="connsiteX27" fmla="*/ 2895980 w 4732494"/>
              <a:gd name="connsiteY27" fmla="*/ 279264 h 916679"/>
              <a:gd name="connsiteX28" fmla="*/ 3244665 w 4732494"/>
              <a:gd name="connsiteY28" fmla="*/ 521451 h 916679"/>
              <a:gd name="connsiteX29" fmla="*/ 3327498 w 4732494"/>
              <a:gd name="connsiteY29" fmla="*/ 680805 h 916679"/>
              <a:gd name="connsiteX30" fmla="*/ 3103456 w 4732494"/>
              <a:gd name="connsiteY30" fmla="*/ 905635 h 916679"/>
              <a:gd name="connsiteX31" fmla="*/ 2790270 w 4732494"/>
              <a:gd name="connsiteY31" fmla="*/ 905635 h 916679"/>
              <a:gd name="connsiteX32" fmla="*/ 2700338 w 4732494"/>
              <a:gd name="connsiteY32" fmla="*/ 815703 h 916679"/>
              <a:gd name="connsiteX33" fmla="*/ 2790270 w 4732494"/>
              <a:gd name="connsiteY33" fmla="*/ 726560 h 916679"/>
              <a:gd name="connsiteX34" fmla="*/ 3086889 w 4732494"/>
              <a:gd name="connsiteY34" fmla="*/ 726560 h 916679"/>
              <a:gd name="connsiteX35" fmla="*/ 3138167 w 4732494"/>
              <a:gd name="connsiteY35" fmla="*/ 680805 h 916679"/>
              <a:gd name="connsiteX36" fmla="*/ 3116867 w 4732494"/>
              <a:gd name="connsiteY36" fmla="*/ 638994 h 916679"/>
              <a:gd name="connsiteX37" fmla="*/ 2774493 w 4732494"/>
              <a:gd name="connsiteY37" fmla="*/ 407852 h 916679"/>
              <a:gd name="connsiteX38" fmla="*/ 2700338 w 4732494"/>
              <a:gd name="connsiteY38" fmla="*/ 250076 h 916679"/>
              <a:gd name="connsiteX39" fmla="*/ 2937791 w 4732494"/>
              <a:gd name="connsiteY39" fmla="*/ 12623 h 916679"/>
              <a:gd name="connsiteX40" fmla="*/ 3497896 w 4732494"/>
              <a:gd name="connsiteY40" fmla="*/ 11834 h 916679"/>
              <a:gd name="connsiteX41" fmla="*/ 4643351 w 4732494"/>
              <a:gd name="connsiteY41" fmla="*/ 11834 h 916679"/>
              <a:gd name="connsiteX42" fmla="*/ 4732494 w 4732494"/>
              <a:gd name="connsiteY42" fmla="*/ 101766 h 916679"/>
              <a:gd name="connsiteX43" fmla="*/ 4643351 w 4732494"/>
              <a:gd name="connsiteY43" fmla="*/ 191698 h 916679"/>
              <a:gd name="connsiteX44" fmla="*/ 4457175 w 4732494"/>
              <a:gd name="connsiteY44" fmla="*/ 191698 h 916679"/>
              <a:gd name="connsiteX45" fmla="*/ 4457175 w 4732494"/>
              <a:gd name="connsiteY45" fmla="*/ 827536 h 916679"/>
              <a:gd name="connsiteX46" fmla="*/ 4368031 w 4732494"/>
              <a:gd name="connsiteY46" fmla="*/ 916679 h 916679"/>
              <a:gd name="connsiteX47" fmla="*/ 4278099 w 4732494"/>
              <a:gd name="connsiteY47" fmla="*/ 827536 h 916679"/>
              <a:gd name="connsiteX48" fmla="*/ 4278888 w 4732494"/>
              <a:gd name="connsiteY48" fmla="*/ 191698 h 916679"/>
              <a:gd name="connsiteX49" fmla="*/ 3587829 w 4732494"/>
              <a:gd name="connsiteY49" fmla="*/ 190909 h 916679"/>
              <a:gd name="connsiteX50" fmla="*/ 3588618 w 4732494"/>
              <a:gd name="connsiteY50" fmla="*/ 726559 h 916679"/>
              <a:gd name="connsiteX51" fmla="*/ 3917581 w 4732494"/>
              <a:gd name="connsiteY51" fmla="*/ 726559 h 916679"/>
              <a:gd name="connsiteX52" fmla="*/ 4007513 w 4732494"/>
              <a:gd name="connsiteY52" fmla="*/ 816492 h 916679"/>
              <a:gd name="connsiteX53" fmla="*/ 3917581 w 4732494"/>
              <a:gd name="connsiteY53" fmla="*/ 906424 h 916679"/>
              <a:gd name="connsiteX54" fmla="*/ 3497896 w 4732494"/>
              <a:gd name="connsiteY54" fmla="*/ 906424 h 916679"/>
              <a:gd name="connsiteX55" fmla="*/ 3407964 w 4732494"/>
              <a:gd name="connsiteY55" fmla="*/ 816492 h 916679"/>
              <a:gd name="connsiteX56" fmla="*/ 3409542 w 4732494"/>
              <a:gd name="connsiteY56" fmla="*/ 100188 h 916679"/>
              <a:gd name="connsiteX57" fmla="*/ 3497896 w 4732494"/>
              <a:gd name="connsiteY57" fmla="*/ 11834 h 916679"/>
              <a:gd name="connsiteX58" fmla="*/ 1801803 w 4732494"/>
              <a:gd name="connsiteY58" fmla="*/ 11834 h 916679"/>
              <a:gd name="connsiteX59" fmla="*/ 2600939 w 4732494"/>
              <a:gd name="connsiteY59" fmla="*/ 11834 h 916679"/>
              <a:gd name="connsiteX60" fmla="*/ 2690083 w 4732494"/>
              <a:gd name="connsiteY60" fmla="*/ 100977 h 916679"/>
              <a:gd name="connsiteX61" fmla="*/ 2600939 w 4732494"/>
              <a:gd name="connsiteY61" fmla="*/ 190910 h 916679"/>
              <a:gd name="connsiteX62" fmla="*/ 2412397 w 4732494"/>
              <a:gd name="connsiteY62" fmla="*/ 190121 h 916679"/>
              <a:gd name="connsiteX63" fmla="*/ 2412397 w 4732494"/>
              <a:gd name="connsiteY63" fmla="*/ 825958 h 916679"/>
              <a:gd name="connsiteX64" fmla="*/ 2323253 w 4732494"/>
              <a:gd name="connsiteY64" fmla="*/ 915102 h 916679"/>
              <a:gd name="connsiteX65" fmla="*/ 2233321 w 4732494"/>
              <a:gd name="connsiteY65" fmla="*/ 825958 h 916679"/>
              <a:gd name="connsiteX66" fmla="*/ 2234110 w 4732494"/>
              <a:gd name="connsiteY66" fmla="*/ 190121 h 916679"/>
              <a:gd name="connsiteX67" fmla="*/ 1801014 w 4732494"/>
              <a:gd name="connsiteY67" fmla="*/ 190121 h 916679"/>
              <a:gd name="connsiteX68" fmla="*/ 1531217 w 4732494"/>
              <a:gd name="connsiteY68" fmla="*/ 455974 h 916679"/>
              <a:gd name="connsiteX69" fmla="*/ 1803381 w 4732494"/>
              <a:gd name="connsiteY69" fmla="*/ 726560 h 916679"/>
              <a:gd name="connsiteX70" fmla="*/ 1969835 w 4732494"/>
              <a:gd name="connsiteY70" fmla="*/ 726560 h 916679"/>
              <a:gd name="connsiteX71" fmla="*/ 2057400 w 4732494"/>
              <a:gd name="connsiteY71" fmla="*/ 815703 h 916679"/>
              <a:gd name="connsiteX72" fmla="*/ 1968257 w 4732494"/>
              <a:gd name="connsiteY72" fmla="*/ 905635 h 916679"/>
              <a:gd name="connsiteX73" fmla="*/ 1802592 w 4732494"/>
              <a:gd name="connsiteY73" fmla="*/ 905635 h 916679"/>
              <a:gd name="connsiteX74" fmla="*/ 1361608 w 4732494"/>
              <a:gd name="connsiteY74" fmla="*/ 456762 h 916679"/>
              <a:gd name="connsiteX75" fmla="*/ 1801803 w 4732494"/>
              <a:gd name="connsiteY75" fmla="*/ 11834 h 916679"/>
              <a:gd name="connsiteX76" fmla="*/ 88355 w 4732494"/>
              <a:gd name="connsiteY76" fmla="*/ 11044 h 916679"/>
              <a:gd name="connsiteX77" fmla="*/ 508039 w 4732494"/>
              <a:gd name="connsiteY77" fmla="*/ 11044 h 916679"/>
              <a:gd name="connsiteX78" fmla="*/ 598760 w 4732494"/>
              <a:gd name="connsiteY78" fmla="*/ 100188 h 916679"/>
              <a:gd name="connsiteX79" fmla="*/ 508828 w 4732494"/>
              <a:gd name="connsiteY79" fmla="*/ 190120 h 916679"/>
              <a:gd name="connsiteX80" fmla="*/ 178287 w 4732494"/>
              <a:gd name="connsiteY80" fmla="*/ 190120 h 916679"/>
              <a:gd name="connsiteX81" fmla="*/ 178287 w 4732494"/>
              <a:gd name="connsiteY81" fmla="*/ 826747 h 916679"/>
              <a:gd name="connsiteX82" fmla="*/ 89932 w 4732494"/>
              <a:gd name="connsiteY82" fmla="*/ 915890 h 916679"/>
              <a:gd name="connsiteX83" fmla="*/ 0 w 4732494"/>
              <a:gd name="connsiteY83" fmla="*/ 825958 h 916679"/>
              <a:gd name="connsiteX84" fmla="*/ 0 w 4732494"/>
              <a:gd name="connsiteY84" fmla="*/ 100188 h 916679"/>
              <a:gd name="connsiteX85" fmla="*/ 88355 w 4732494"/>
              <a:gd name="connsiteY85" fmla="*/ 11044 h 916679"/>
              <a:gd name="connsiteX86" fmla="*/ 938768 w 4732494"/>
              <a:gd name="connsiteY86" fmla="*/ 0 h 916679"/>
              <a:gd name="connsiteX87" fmla="*/ 1015289 w 4732494"/>
              <a:gd name="connsiteY87" fmla="*/ 41022 h 916679"/>
              <a:gd name="connsiteX88" fmla="*/ 1100489 w 4732494"/>
              <a:gd name="connsiteY88" fmla="*/ 215364 h 916679"/>
              <a:gd name="connsiteX89" fmla="*/ 1378174 w 4732494"/>
              <a:gd name="connsiteY89" fmla="*/ 787303 h 916679"/>
              <a:gd name="connsiteX90" fmla="*/ 1337153 w 4732494"/>
              <a:gd name="connsiteY90" fmla="*/ 907212 h 916679"/>
              <a:gd name="connsiteX91" fmla="*/ 1217243 w 4732494"/>
              <a:gd name="connsiteY91" fmla="*/ 865402 h 916679"/>
              <a:gd name="connsiteX92" fmla="*/ 939557 w 4732494"/>
              <a:gd name="connsiteY92" fmla="*/ 293463 h 916679"/>
              <a:gd name="connsiteX93" fmla="*/ 661871 w 4732494"/>
              <a:gd name="connsiteY93" fmla="*/ 864613 h 916679"/>
              <a:gd name="connsiteX94" fmla="*/ 541961 w 4732494"/>
              <a:gd name="connsiteY94" fmla="*/ 906424 h 916679"/>
              <a:gd name="connsiteX95" fmla="*/ 500939 w 4732494"/>
              <a:gd name="connsiteY95" fmla="*/ 786514 h 916679"/>
              <a:gd name="connsiteX96" fmla="*/ 778625 w 4732494"/>
              <a:gd name="connsiteY96" fmla="*/ 215364 h 916679"/>
              <a:gd name="connsiteX97" fmla="*/ 862247 w 4732494"/>
              <a:gd name="connsiteY97" fmla="*/ 41022 h 916679"/>
              <a:gd name="connsiteX98" fmla="*/ 938768 w 4732494"/>
              <a:gd name="connsiteY98" fmla="*/ 0 h 916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732494" h="916679">
                <a:moveTo>
                  <a:pt x="885913" y="603494"/>
                </a:moveTo>
                <a:lnTo>
                  <a:pt x="993201" y="603494"/>
                </a:lnTo>
                <a:cubicBezTo>
                  <a:pt x="1036589" y="603494"/>
                  <a:pt x="1073667" y="638204"/>
                  <a:pt x="1073667" y="681593"/>
                </a:cubicBezTo>
                <a:cubicBezTo>
                  <a:pt x="1073667" y="726559"/>
                  <a:pt x="1036589" y="759692"/>
                  <a:pt x="993201" y="759692"/>
                </a:cubicBezTo>
                <a:lnTo>
                  <a:pt x="885913" y="759692"/>
                </a:lnTo>
                <a:cubicBezTo>
                  <a:pt x="842525" y="759692"/>
                  <a:pt x="805447" y="725770"/>
                  <a:pt x="805447" y="681593"/>
                </a:cubicBezTo>
                <a:cubicBezTo>
                  <a:pt x="805447" y="638204"/>
                  <a:pt x="842525" y="602705"/>
                  <a:pt x="885913" y="603494"/>
                </a:cubicBezTo>
                <a:close/>
                <a:moveTo>
                  <a:pt x="301352" y="358152"/>
                </a:moveTo>
                <a:lnTo>
                  <a:pt x="499361" y="358152"/>
                </a:lnTo>
                <a:cubicBezTo>
                  <a:pt x="543539" y="358152"/>
                  <a:pt x="578249" y="392862"/>
                  <a:pt x="577460" y="436251"/>
                </a:cubicBezTo>
                <a:cubicBezTo>
                  <a:pt x="576672" y="481217"/>
                  <a:pt x="542750" y="514350"/>
                  <a:pt x="498572" y="515139"/>
                </a:cubicBezTo>
                <a:lnTo>
                  <a:pt x="300563" y="515139"/>
                </a:lnTo>
                <a:cubicBezTo>
                  <a:pt x="257175" y="515139"/>
                  <a:pt x="221675" y="481217"/>
                  <a:pt x="221675" y="436251"/>
                </a:cubicBezTo>
                <a:cubicBezTo>
                  <a:pt x="221675" y="392074"/>
                  <a:pt x="255597" y="357363"/>
                  <a:pt x="301352" y="358152"/>
                </a:cubicBezTo>
                <a:close/>
                <a:moveTo>
                  <a:pt x="3712472" y="357363"/>
                </a:moveTo>
                <a:lnTo>
                  <a:pt x="3910481" y="357363"/>
                </a:lnTo>
                <a:cubicBezTo>
                  <a:pt x="3953869" y="356574"/>
                  <a:pt x="3988580" y="391285"/>
                  <a:pt x="3988580" y="435462"/>
                </a:cubicBezTo>
                <a:cubicBezTo>
                  <a:pt x="3987791" y="480429"/>
                  <a:pt x="3954658" y="513562"/>
                  <a:pt x="3909692" y="514350"/>
                </a:cubicBezTo>
                <a:lnTo>
                  <a:pt x="3711683" y="514350"/>
                </a:lnTo>
                <a:cubicBezTo>
                  <a:pt x="3668295" y="514350"/>
                  <a:pt x="3632795" y="480429"/>
                  <a:pt x="3632795" y="435462"/>
                </a:cubicBezTo>
                <a:cubicBezTo>
                  <a:pt x="3632795" y="392074"/>
                  <a:pt x="3665928" y="357363"/>
                  <a:pt x="3712472" y="357363"/>
                </a:cubicBezTo>
                <a:close/>
                <a:moveTo>
                  <a:pt x="2937791" y="12623"/>
                </a:moveTo>
                <a:lnTo>
                  <a:pt x="3195755" y="12623"/>
                </a:lnTo>
                <a:cubicBezTo>
                  <a:pt x="3245454" y="12623"/>
                  <a:pt x="3285687" y="52067"/>
                  <a:pt x="3285687" y="101766"/>
                </a:cubicBezTo>
                <a:cubicBezTo>
                  <a:pt x="3285687" y="151466"/>
                  <a:pt x="3245454" y="190910"/>
                  <a:pt x="3195755" y="190121"/>
                </a:cubicBezTo>
                <a:lnTo>
                  <a:pt x="2932269" y="190121"/>
                </a:lnTo>
                <a:cubicBezTo>
                  <a:pt x="2903080" y="190910"/>
                  <a:pt x="2879414" y="214576"/>
                  <a:pt x="2879414" y="243765"/>
                </a:cubicBezTo>
                <a:cubicBezTo>
                  <a:pt x="2879414" y="261120"/>
                  <a:pt x="2884936" y="268220"/>
                  <a:pt x="2895980" y="279264"/>
                </a:cubicBezTo>
                <a:lnTo>
                  <a:pt x="3244665" y="521451"/>
                </a:lnTo>
                <a:cubicBezTo>
                  <a:pt x="3296732" y="555373"/>
                  <a:pt x="3327498" y="604283"/>
                  <a:pt x="3327498" y="680805"/>
                </a:cubicBezTo>
                <a:cubicBezTo>
                  <a:pt x="3327498" y="804659"/>
                  <a:pt x="3227310" y="905635"/>
                  <a:pt x="3103456" y="905635"/>
                </a:cubicBezTo>
                <a:lnTo>
                  <a:pt x="2790270" y="905635"/>
                </a:lnTo>
                <a:cubicBezTo>
                  <a:pt x="2740571" y="905635"/>
                  <a:pt x="2700338" y="865403"/>
                  <a:pt x="2700338" y="815703"/>
                </a:cubicBezTo>
                <a:cubicBezTo>
                  <a:pt x="2700338" y="766004"/>
                  <a:pt x="2740571" y="728926"/>
                  <a:pt x="2790270" y="726560"/>
                </a:cubicBezTo>
                <a:lnTo>
                  <a:pt x="3086889" y="726560"/>
                </a:lnTo>
                <a:cubicBezTo>
                  <a:pt x="3115289" y="728926"/>
                  <a:pt x="3138167" y="709204"/>
                  <a:pt x="3138167" y="680805"/>
                </a:cubicBezTo>
                <a:cubicBezTo>
                  <a:pt x="3138167" y="663449"/>
                  <a:pt x="3129489" y="648460"/>
                  <a:pt x="3116867" y="638994"/>
                </a:cubicBezTo>
                <a:lnTo>
                  <a:pt x="2774493" y="407852"/>
                </a:lnTo>
                <a:cubicBezTo>
                  <a:pt x="2753982" y="389708"/>
                  <a:pt x="2700338" y="355786"/>
                  <a:pt x="2700338" y="250076"/>
                </a:cubicBezTo>
                <a:cubicBezTo>
                  <a:pt x="2700338" y="119122"/>
                  <a:pt x="2806837" y="12623"/>
                  <a:pt x="2937791" y="12623"/>
                </a:cubicBezTo>
                <a:close/>
                <a:moveTo>
                  <a:pt x="3497896" y="11834"/>
                </a:moveTo>
                <a:lnTo>
                  <a:pt x="4643351" y="11834"/>
                </a:lnTo>
                <a:cubicBezTo>
                  <a:pt x="4693839" y="11834"/>
                  <a:pt x="4732494" y="51278"/>
                  <a:pt x="4732494" y="101766"/>
                </a:cubicBezTo>
                <a:cubicBezTo>
                  <a:pt x="4732494" y="151465"/>
                  <a:pt x="4693839" y="190909"/>
                  <a:pt x="4643351" y="191698"/>
                </a:cubicBezTo>
                <a:lnTo>
                  <a:pt x="4457175" y="191698"/>
                </a:lnTo>
                <a:lnTo>
                  <a:pt x="4457175" y="827536"/>
                </a:lnTo>
                <a:cubicBezTo>
                  <a:pt x="4457175" y="878024"/>
                  <a:pt x="4417731" y="916679"/>
                  <a:pt x="4368031" y="916679"/>
                </a:cubicBezTo>
                <a:cubicBezTo>
                  <a:pt x="4318332" y="916679"/>
                  <a:pt x="4278099" y="877235"/>
                  <a:pt x="4278099" y="827536"/>
                </a:cubicBezTo>
                <a:lnTo>
                  <a:pt x="4278888" y="191698"/>
                </a:lnTo>
                <a:lnTo>
                  <a:pt x="3587829" y="190909"/>
                </a:lnTo>
                <a:lnTo>
                  <a:pt x="3588618" y="726559"/>
                </a:lnTo>
                <a:lnTo>
                  <a:pt x="3917581" y="726559"/>
                </a:lnTo>
                <a:cubicBezTo>
                  <a:pt x="3967280" y="726559"/>
                  <a:pt x="4007513" y="766792"/>
                  <a:pt x="4007513" y="816492"/>
                </a:cubicBezTo>
                <a:cubicBezTo>
                  <a:pt x="4007513" y="866191"/>
                  <a:pt x="3967280" y="906424"/>
                  <a:pt x="3917581" y="906424"/>
                </a:cubicBezTo>
                <a:lnTo>
                  <a:pt x="3497896" y="906424"/>
                </a:lnTo>
                <a:cubicBezTo>
                  <a:pt x="3448197" y="906424"/>
                  <a:pt x="3407964" y="866191"/>
                  <a:pt x="3407964" y="816492"/>
                </a:cubicBezTo>
                <a:lnTo>
                  <a:pt x="3409542" y="100188"/>
                </a:lnTo>
                <a:cubicBezTo>
                  <a:pt x="3409542" y="50489"/>
                  <a:pt x="3449775" y="11045"/>
                  <a:pt x="3497896" y="11834"/>
                </a:cubicBezTo>
                <a:close/>
                <a:moveTo>
                  <a:pt x="1801803" y="11834"/>
                </a:moveTo>
                <a:lnTo>
                  <a:pt x="2600939" y="11834"/>
                </a:lnTo>
                <a:cubicBezTo>
                  <a:pt x="2652216" y="11834"/>
                  <a:pt x="2690083" y="51278"/>
                  <a:pt x="2690083" y="100977"/>
                </a:cubicBezTo>
                <a:cubicBezTo>
                  <a:pt x="2690083" y="150677"/>
                  <a:pt x="2650639" y="190121"/>
                  <a:pt x="2600939" y="190910"/>
                </a:cubicBezTo>
                <a:lnTo>
                  <a:pt x="2412397" y="190121"/>
                </a:lnTo>
                <a:lnTo>
                  <a:pt x="2412397" y="825958"/>
                </a:lnTo>
                <a:cubicBezTo>
                  <a:pt x="2412397" y="876447"/>
                  <a:pt x="2372953" y="915102"/>
                  <a:pt x="2323253" y="915102"/>
                </a:cubicBezTo>
                <a:cubicBezTo>
                  <a:pt x="2273554" y="915102"/>
                  <a:pt x="2233321" y="875658"/>
                  <a:pt x="2233321" y="825958"/>
                </a:cubicBezTo>
                <a:lnTo>
                  <a:pt x="2234110" y="190121"/>
                </a:lnTo>
                <a:lnTo>
                  <a:pt x="1801014" y="190121"/>
                </a:lnTo>
                <a:cubicBezTo>
                  <a:pt x="1651916" y="186965"/>
                  <a:pt x="1531217" y="306875"/>
                  <a:pt x="1531217" y="455974"/>
                </a:cubicBezTo>
                <a:cubicBezTo>
                  <a:pt x="1531217" y="605072"/>
                  <a:pt x="1651916" y="722615"/>
                  <a:pt x="1803381" y="726560"/>
                </a:cubicBezTo>
                <a:lnTo>
                  <a:pt x="1969835" y="726560"/>
                </a:lnTo>
                <a:cubicBezTo>
                  <a:pt x="2017956" y="725771"/>
                  <a:pt x="2057400" y="766004"/>
                  <a:pt x="2057400" y="815703"/>
                </a:cubicBezTo>
                <a:cubicBezTo>
                  <a:pt x="2057400" y="865402"/>
                  <a:pt x="2017956" y="904846"/>
                  <a:pt x="1968257" y="905635"/>
                </a:cubicBezTo>
                <a:lnTo>
                  <a:pt x="1802592" y="905635"/>
                </a:lnTo>
                <a:cubicBezTo>
                  <a:pt x="1558828" y="900902"/>
                  <a:pt x="1361608" y="700526"/>
                  <a:pt x="1361608" y="456762"/>
                </a:cubicBezTo>
                <a:cubicBezTo>
                  <a:pt x="1361608" y="212999"/>
                  <a:pt x="1558828" y="15778"/>
                  <a:pt x="1801803" y="11834"/>
                </a:cubicBezTo>
                <a:close/>
                <a:moveTo>
                  <a:pt x="88355" y="11044"/>
                </a:moveTo>
                <a:lnTo>
                  <a:pt x="508039" y="11044"/>
                </a:lnTo>
                <a:cubicBezTo>
                  <a:pt x="556950" y="10255"/>
                  <a:pt x="598760" y="50488"/>
                  <a:pt x="598760" y="100188"/>
                </a:cubicBezTo>
                <a:cubicBezTo>
                  <a:pt x="598760" y="148310"/>
                  <a:pt x="556950" y="189331"/>
                  <a:pt x="508828" y="190120"/>
                </a:cubicBezTo>
                <a:lnTo>
                  <a:pt x="178287" y="190120"/>
                </a:lnTo>
                <a:lnTo>
                  <a:pt x="178287" y="826747"/>
                </a:lnTo>
                <a:cubicBezTo>
                  <a:pt x="178287" y="877235"/>
                  <a:pt x="138054" y="915890"/>
                  <a:pt x="89932" y="915890"/>
                </a:cubicBezTo>
                <a:cubicBezTo>
                  <a:pt x="41811" y="915890"/>
                  <a:pt x="0" y="876446"/>
                  <a:pt x="0" y="825958"/>
                </a:cubicBezTo>
                <a:lnTo>
                  <a:pt x="0" y="100188"/>
                </a:lnTo>
                <a:cubicBezTo>
                  <a:pt x="0" y="50488"/>
                  <a:pt x="40233" y="10255"/>
                  <a:pt x="88355" y="11044"/>
                </a:cubicBezTo>
                <a:close/>
                <a:moveTo>
                  <a:pt x="938768" y="0"/>
                </a:moveTo>
                <a:cubicBezTo>
                  <a:pt x="997145" y="0"/>
                  <a:pt x="1015289" y="41022"/>
                  <a:pt x="1015289" y="41022"/>
                </a:cubicBezTo>
                <a:lnTo>
                  <a:pt x="1100489" y="215364"/>
                </a:lnTo>
                <a:lnTo>
                  <a:pt x="1378174" y="787303"/>
                </a:lnTo>
                <a:cubicBezTo>
                  <a:pt x="1400263" y="832269"/>
                  <a:pt x="1382119" y="885913"/>
                  <a:pt x="1337153" y="907212"/>
                </a:cubicBezTo>
                <a:cubicBezTo>
                  <a:pt x="1292975" y="928512"/>
                  <a:pt x="1239331" y="910368"/>
                  <a:pt x="1217243" y="865402"/>
                </a:cubicBezTo>
                <a:lnTo>
                  <a:pt x="939557" y="293463"/>
                </a:lnTo>
                <a:lnTo>
                  <a:pt x="661871" y="864613"/>
                </a:lnTo>
                <a:cubicBezTo>
                  <a:pt x="640571" y="909579"/>
                  <a:pt x="586927" y="927723"/>
                  <a:pt x="541961" y="906424"/>
                </a:cubicBezTo>
                <a:cubicBezTo>
                  <a:pt x="497784" y="885124"/>
                  <a:pt x="479640" y="831480"/>
                  <a:pt x="500939" y="786514"/>
                </a:cubicBezTo>
                <a:lnTo>
                  <a:pt x="778625" y="215364"/>
                </a:lnTo>
                <a:lnTo>
                  <a:pt x="862247" y="41022"/>
                </a:lnTo>
                <a:cubicBezTo>
                  <a:pt x="862247" y="41022"/>
                  <a:pt x="880391" y="0"/>
                  <a:pt x="938768" y="0"/>
                </a:cubicBezTo>
                <a:close/>
              </a:path>
            </a:pathLst>
          </a:custGeom>
          <a:solidFill>
            <a:schemeClr val="accent1"/>
          </a:solidFill>
          <a:ln w="7889" cap="flat">
            <a:noFill/>
            <a:prstDash val="solid"/>
            <a:miter/>
          </a:ln>
        </p:spPr>
        <p:txBody>
          <a:bodyPr rtlCol="0" anchor="ctr"/>
          <a:lstStyle/>
          <a:p>
            <a:endParaRPr lang="en-US"/>
          </a:p>
        </p:txBody>
      </p:sp>
      <p:sp>
        <p:nvSpPr>
          <p:cNvPr id="2" name="Title Placeholder 1"/>
          <p:cNvSpPr>
            <a:spLocks noGrp="1"/>
          </p:cNvSpPr>
          <p:nvPr>
            <p:ph type="title"/>
          </p:nvPr>
        </p:nvSpPr>
        <p:spPr>
          <a:xfrm>
            <a:off x="338662" y="791605"/>
            <a:ext cx="8467010" cy="246221"/>
          </a:xfrm>
          <a:prstGeom prst="rect">
            <a:avLst/>
          </a:prstGeom>
        </p:spPr>
        <p:txBody>
          <a:bodyPr vert="horz" wrap="square" lIns="0" tIns="0" rIns="0" bIns="0" rtlCol="0" anchor="ctr">
            <a:spAutoFit/>
          </a:bodyPr>
          <a:lstStyle/>
          <a:p>
            <a:r>
              <a:rPr lang="en-US"/>
              <a:t>Click to edit Master title style</a:t>
            </a:r>
          </a:p>
        </p:txBody>
      </p:sp>
      <p:sp>
        <p:nvSpPr>
          <p:cNvPr id="3" name="Text Placeholder 2"/>
          <p:cNvSpPr>
            <a:spLocks noGrp="1"/>
          </p:cNvSpPr>
          <p:nvPr>
            <p:ph type="body" idx="1"/>
          </p:nvPr>
        </p:nvSpPr>
        <p:spPr>
          <a:xfrm>
            <a:off x="338662" y="1275262"/>
            <a:ext cx="8467010" cy="3506288"/>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AutoShape 3"/>
          <p:cNvSpPr>
            <a:spLocks noChangeAspect="1" noChangeArrowheads="1" noTextEdit="1"/>
          </p:cNvSpPr>
          <p:nvPr/>
        </p:nvSpPr>
        <p:spPr bwMode="auto">
          <a:xfrm>
            <a:off x="1131098" y="3372137"/>
            <a:ext cx="5378453" cy="785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77916" tIns="38958" rIns="77916" bIns="38958" numCol="1" anchor="t" anchorCtr="0" compatLnSpc="1">
            <a:prstTxWarp prst="textNoShape">
              <a:avLst/>
            </a:prstTxWarp>
          </a:bodyPr>
          <a:lstStyle/>
          <a:p>
            <a:endParaRPr lang="en-US"/>
          </a:p>
        </p:txBody>
      </p:sp>
    </p:spTree>
    <p:extLst>
      <p:ext uri="{BB962C8B-B14F-4D97-AF65-F5344CB8AC3E}">
        <p14:creationId xmlns:p14="http://schemas.microsoft.com/office/powerpoint/2010/main" val="1069154981"/>
      </p:ext>
    </p:extLst>
  </p:cSld>
  <p:clrMap bg1="lt1" tx1="dk1" bg2="lt2" tx2="dk2" accent1="accent1" accent2="accent2" accent3="accent3" accent4="accent4" accent5="accent5" accent6="accent6" hlink="hlink" folHlink="folHlink"/>
  <p:sldLayoutIdLst>
    <p:sldLayoutId id="2147483776" r:id="rId1"/>
    <p:sldLayoutId id="2147483768" r:id="rId2"/>
    <p:sldLayoutId id="2147483777" r:id="rId3"/>
    <p:sldLayoutId id="2147483781" r:id="rId4"/>
    <p:sldLayoutId id="2147483780" r:id="rId5"/>
    <p:sldLayoutId id="2147483784" r:id="rId6"/>
    <p:sldLayoutId id="2147483786" r:id="rId7"/>
    <p:sldLayoutId id="2147483787" r:id="rId8"/>
    <p:sldLayoutId id="2147483788" r:id="rId9"/>
    <p:sldLayoutId id="2147483779" r:id="rId10"/>
    <p:sldLayoutId id="2147483778" r:id="rId11"/>
    <p:sldLayoutId id="2147483782" r:id="rId12"/>
    <p:sldLayoutId id="2147483789" r:id="rId13"/>
    <p:sldLayoutId id="2147483775" r:id="rId14"/>
    <p:sldLayoutId id="2147483804" r:id="rId15"/>
    <p:sldLayoutId id="2147483684" r:id="rId16"/>
    <p:sldLayoutId id="2147483711" r:id="rId17"/>
    <p:sldLayoutId id="2147483715" r:id="rId18"/>
    <p:sldLayoutId id="2147483710" r:id="rId19"/>
    <p:sldLayoutId id="2147483797" r:id="rId20"/>
    <p:sldLayoutId id="2147483799" r:id="rId21"/>
    <p:sldLayoutId id="2147483798" r:id="rId22"/>
    <p:sldLayoutId id="2147483801" r:id="rId23"/>
    <p:sldLayoutId id="2147483712" r:id="rId24"/>
    <p:sldLayoutId id="2147483719" r:id="rId25"/>
    <p:sldLayoutId id="2147483806" r:id="rId26"/>
    <p:sldLayoutId id="2147483713" r:id="rId27"/>
    <p:sldLayoutId id="2147483688" r:id="rId28"/>
    <p:sldLayoutId id="2147483783" r:id="rId29"/>
    <p:sldLayoutId id="2147483796" r:id="rId30"/>
    <p:sldLayoutId id="2147483795" r:id="rId31"/>
  </p:sldLayoutIdLst>
  <p:transition>
    <p:fade/>
  </p:transition>
  <p:hf hdr="0" dt="0"/>
  <p:txStyles>
    <p:titleStyle>
      <a:lvl1pPr algn="l" defTabSz="779163" rtl="0" eaLnBrk="1" latinLnBrk="0" hangingPunct="1">
        <a:spcBef>
          <a:spcPct val="0"/>
        </a:spcBef>
        <a:buNone/>
        <a:defRPr sz="1600" b="0" i="0" kern="1200">
          <a:solidFill>
            <a:schemeClr val="accent2"/>
          </a:solidFill>
          <a:latin typeface="+mj-lt"/>
          <a:ea typeface="Roboto" panose="02000000000000000000" pitchFamily="2" charset="0"/>
          <a:cs typeface="+mj-cs"/>
        </a:defRPr>
      </a:lvl1pPr>
    </p:titleStyle>
    <p:bodyStyle>
      <a:lvl1pPr marL="147446" indent="-147446"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1pPr>
      <a:lvl2pPr marL="296244" indent="-148798"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2pPr>
      <a:lvl3pPr marL="436927" indent="-140682"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3pPr>
      <a:lvl4pPr marL="584372" indent="-147446" algn="l" defTabSz="779163" rtl="0" eaLnBrk="1" latinLnBrk="0" hangingPunct="1">
        <a:lnSpc>
          <a:spcPct val="95000"/>
        </a:lnSpc>
        <a:spcBef>
          <a:spcPts val="600"/>
        </a:spcBef>
        <a:buFont typeface="Arial" panose="020B0604020202020204" pitchFamily="34" charset="0"/>
        <a:buChar char="–"/>
        <a:defRPr sz="1000" b="0" i="0" kern="1200">
          <a:solidFill>
            <a:schemeClr val="tx1"/>
          </a:solidFill>
          <a:latin typeface="+mn-lt"/>
          <a:ea typeface="Roboto Light" panose="02000000000000000000" pitchFamily="2" charset="0"/>
          <a:cs typeface="+mn-cs"/>
        </a:defRPr>
      </a:lvl4pPr>
      <a:lvl5pPr marL="731819" indent="-147446" algn="l" defTabSz="779163" rtl="0" eaLnBrk="1" latinLnBrk="0" hangingPunct="1">
        <a:lnSpc>
          <a:spcPct val="95000"/>
        </a:lnSpc>
        <a:spcBef>
          <a:spcPts val="600"/>
        </a:spcBef>
        <a:buFont typeface="Arial" panose="020B0604020202020204" pitchFamily="34" charset="0"/>
        <a:buChar char="•"/>
        <a:defRPr sz="900" b="0" i="0" kern="1200">
          <a:solidFill>
            <a:schemeClr val="tx1"/>
          </a:solidFill>
          <a:latin typeface="+mn-lt"/>
          <a:ea typeface="Roboto Light" panose="02000000000000000000" pitchFamily="2" charset="0"/>
          <a:cs typeface="+mn-cs"/>
        </a:defRPr>
      </a:lvl5pPr>
      <a:lvl6pPr marL="2142698"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6pPr>
      <a:lvl7pPr marL="2532280"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7pPr>
      <a:lvl8pPr marL="2921861"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8pPr>
      <a:lvl9pPr marL="3311443"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779163" rtl="0" eaLnBrk="1" latinLnBrk="0" hangingPunct="1">
        <a:defRPr sz="1500" kern="1200">
          <a:solidFill>
            <a:schemeClr val="tx1"/>
          </a:solidFill>
          <a:latin typeface="+mn-lt"/>
          <a:ea typeface="+mn-ea"/>
          <a:cs typeface="+mn-cs"/>
        </a:defRPr>
      </a:lvl1pPr>
      <a:lvl2pPr marL="389582" algn="l" defTabSz="779163" rtl="0" eaLnBrk="1" latinLnBrk="0" hangingPunct="1">
        <a:defRPr sz="1500" kern="1200">
          <a:solidFill>
            <a:schemeClr val="tx1"/>
          </a:solidFill>
          <a:latin typeface="+mn-lt"/>
          <a:ea typeface="+mn-ea"/>
          <a:cs typeface="+mn-cs"/>
        </a:defRPr>
      </a:lvl2pPr>
      <a:lvl3pPr marL="779163" algn="l" defTabSz="779163" rtl="0" eaLnBrk="1" latinLnBrk="0" hangingPunct="1">
        <a:defRPr sz="1500" kern="1200">
          <a:solidFill>
            <a:schemeClr val="tx1"/>
          </a:solidFill>
          <a:latin typeface="+mn-lt"/>
          <a:ea typeface="+mn-ea"/>
          <a:cs typeface="+mn-cs"/>
        </a:defRPr>
      </a:lvl3pPr>
      <a:lvl4pPr marL="1168745" algn="l" defTabSz="779163" rtl="0" eaLnBrk="1" latinLnBrk="0" hangingPunct="1">
        <a:defRPr sz="1500" kern="1200">
          <a:solidFill>
            <a:schemeClr val="tx1"/>
          </a:solidFill>
          <a:latin typeface="+mn-lt"/>
          <a:ea typeface="+mn-ea"/>
          <a:cs typeface="+mn-cs"/>
        </a:defRPr>
      </a:lvl4pPr>
      <a:lvl5pPr marL="1558326" algn="l" defTabSz="779163" rtl="0" eaLnBrk="1" latinLnBrk="0" hangingPunct="1">
        <a:defRPr sz="1500" kern="1200">
          <a:solidFill>
            <a:schemeClr val="tx1"/>
          </a:solidFill>
          <a:latin typeface="+mn-lt"/>
          <a:ea typeface="+mn-ea"/>
          <a:cs typeface="+mn-cs"/>
        </a:defRPr>
      </a:lvl5pPr>
      <a:lvl6pPr marL="1947908" algn="l" defTabSz="779163" rtl="0" eaLnBrk="1" latinLnBrk="0" hangingPunct="1">
        <a:defRPr sz="1500" kern="1200">
          <a:solidFill>
            <a:schemeClr val="tx1"/>
          </a:solidFill>
          <a:latin typeface="+mn-lt"/>
          <a:ea typeface="+mn-ea"/>
          <a:cs typeface="+mn-cs"/>
        </a:defRPr>
      </a:lvl6pPr>
      <a:lvl7pPr marL="2337489" algn="l" defTabSz="779163" rtl="0" eaLnBrk="1" latinLnBrk="0" hangingPunct="1">
        <a:defRPr sz="1500" kern="1200">
          <a:solidFill>
            <a:schemeClr val="tx1"/>
          </a:solidFill>
          <a:latin typeface="+mn-lt"/>
          <a:ea typeface="+mn-ea"/>
          <a:cs typeface="+mn-cs"/>
        </a:defRPr>
      </a:lvl7pPr>
      <a:lvl8pPr marL="2727071" algn="l" defTabSz="779163" rtl="0" eaLnBrk="1" latinLnBrk="0" hangingPunct="1">
        <a:defRPr sz="1500" kern="1200">
          <a:solidFill>
            <a:schemeClr val="tx1"/>
          </a:solidFill>
          <a:latin typeface="+mn-lt"/>
          <a:ea typeface="+mn-ea"/>
          <a:cs typeface="+mn-cs"/>
        </a:defRPr>
      </a:lvl8pPr>
      <a:lvl9pPr marL="3116652" algn="l" defTabSz="779163" rtl="0" eaLnBrk="1" latinLnBrk="0" hangingPunct="1">
        <a:defRPr sz="1500" kern="1200">
          <a:solidFill>
            <a:schemeClr val="tx1"/>
          </a:solidFill>
          <a:latin typeface="+mn-lt"/>
          <a:ea typeface="+mn-ea"/>
          <a:cs typeface="+mn-cs"/>
        </a:defRPr>
      </a:lvl9pPr>
    </p:otherStyle>
  </p:txStyles>
  <p:extLst>
    <p:ext uri="{27BBF7A9-308A-43DC-89C8-2F10F3537804}">
      <p15:sldGuideLst xmlns:p15="http://schemas.microsoft.com/office/powerpoint/2012/main">
        <p15:guide id="1" userDrawn="1">
          <p15:clr>
            <a:srgbClr val="F26B43"/>
          </p15:clr>
        </p15:guide>
        <p15:guide id="2" pos="5760" userDrawn="1">
          <p15:clr>
            <a:srgbClr val="F26B43"/>
          </p15:clr>
        </p15:guide>
        <p15:guide id="3" pos="216" userDrawn="1">
          <p15:clr>
            <a:srgbClr val="F26B43"/>
          </p15:clr>
        </p15:guide>
        <p15:guide id="4" pos="1418" userDrawn="1">
          <p15:clr>
            <a:srgbClr val="F26B43"/>
          </p15:clr>
        </p15:guide>
        <p15:guide id="5" pos="1591" userDrawn="1">
          <p15:clr>
            <a:srgbClr val="F26B43"/>
          </p15:clr>
        </p15:guide>
        <p15:guide id="6" pos="2793" userDrawn="1">
          <p15:clr>
            <a:srgbClr val="F26B43"/>
          </p15:clr>
        </p15:guide>
        <p15:guide id="7" pos="2966" userDrawn="1">
          <p15:clr>
            <a:srgbClr val="F26B43"/>
          </p15:clr>
        </p15:guide>
        <p15:guide id="8" pos="4168" userDrawn="1">
          <p15:clr>
            <a:srgbClr val="F26B43"/>
          </p15:clr>
        </p15:guide>
        <p15:guide id="9" pos="4341" userDrawn="1">
          <p15:clr>
            <a:srgbClr val="F26B43"/>
          </p15:clr>
        </p15:guide>
        <p15:guide id="10" pos="5544" userDrawn="1">
          <p15:clr>
            <a:srgbClr val="F26B43"/>
          </p15:clr>
        </p15:guide>
        <p15:guide id="11" orient="horz" userDrawn="1">
          <p15:clr>
            <a:srgbClr val="F26B43"/>
          </p15:clr>
        </p15:guide>
        <p15:guide id="12" orient="horz" pos="3240" userDrawn="1">
          <p15:clr>
            <a:srgbClr val="F26B43"/>
          </p15:clr>
        </p15:guide>
        <p15:guide id="13" orient="horz" pos="262" userDrawn="1">
          <p15:clr>
            <a:srgbClr val="F26B43"/>
          </p15:clr>
        </p15:guide>
        <p15:guide id="14" orient="horz" pos="3015" userDrawn="1">
          <p15:clr>
            <a:srgbClr val="F26B43"/>
          </p15:clr>
        </p15:guide>
        <p15:guide id="15" orient="horz" pos="802" userDrawn="1">
          <p15:clr>
            <a:srgbClr val="F26B43"/>
          </p15:clr>
        </p15:guide>
        <p15:guide id="16" orient="horz" pos="9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hyperlink" Target="https://openexchangerates.org/api/latest.json?app_id=93c5a36e15f84af2abcbd6d0f97d9b20&amp;base=USD" TargetMode="Externa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8" Type="http://schemas.openxmlformats.org/officeDocument/2006/relationships/hyperlink" Target="http://www.youtube.com/c/FactSetResearchSystems" TargetMode="External"/><Relationship Id="rId13" Type="http://schemas.openxmlformats.org/officeDocument/2006/relationships/image" Target="../media/image35.png"/><Relationship Id="rId3" Type="http://schemas.openxmlformats.org/officeDocument/2006/relationships/image" Target="../media/image31.png"/><Relationship Id="rId7" Type="http://schemas.openxmlformats.org/officeDocument/2006/relationships/hyperlink" Target="https://www.instagram.com/lifeatfactset/" TargetMode="External"/><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slideLayout" Target="../slideLayouts/slideLayout17.xml"/><Relationship Id="rId16" Type="http://schemas.openxmlformats.org/officeDocument/2006/relationships/image" Target="../media/image37.emf"/><Relationship Id="rId1" Type="http://schemas.openxmlformats.org/officeDocument/2006/relationships/tags" Target="../tags/tag1.xml"/><Relationship Id="rId6" Type="http://schemas.openxmlformats.org/officeDocument/2006/relationships/hyperlink" Target="http://www.twitter.com/factsetcareers" TargetMode="External"/><Relationship Id="rId11" Type="http://schemas.openxmlformats.org/officeDocument/2006/relationships/image" Target="../media/image33.emf"/><Relationship Id="rId5" Type="http://schemas.openxmlformats.org/officeDocument/2006/relationships/hyperlink" Target="http://www.facebook.cm/FactSet" TargetMode="External"/><Relationship Id="rId15" Type="http://schemas.openxmlformats.org/officeDocument/2006/relationships/image" Target="../media/image36.emf"/><Relationship Id="rId10" Type="http://schemas.openxmlformats.org/officeDocument/2006/relationships/image" Target="../media/image32.emf"/><Relationship Id="rId4" Type="http://schemas.openxmlformats.org/officeDocument/2006/relationships/hyperlink" Target="mailto:manila.recruiting@factset.com" TargetMode="External"/><Relationship Id="rId9" Type="http://schemas.openxmlformats.org/officeDocument/2006/relationships/hyperlink" Target="http://www.jobs180.com/FactsetCareers" TargetMode="External"/><Relationship Id="rId14" Type="http://schemas.microsoft.com/office/2007/relationships/hdphoto" Target="../media/hdphoto2.wdp"/></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0.xml"/><Relationship Id="rId6" Type="http://schemas.openxmlformats.org/officeDocument/2006/relationships/image" Target="../media/image24.jpeg"/><Relationship Id="rId5" Type="http://schemas.openxmlformats.org/officeDocument/2006/relationships/image" Target="../media/image23.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1.jpe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3C89869-B10F-4A83-AB8A-6E43D093EF66}"/>
              </a:ext>
            </a:extLst>
          </p:cNvPr>
          <p:cNvSpPr>
            <a:spLocks noGrp="1"/>
          </p:cNvSpPr>
          <p:nvPr>
            <p:ph type="body" sz="quarter" idx="10"/>
          </p:nvPr>
        </p:nvSpPr>
        <p:spPr>
          <a:xfrm>
            <a:off x="342900" y="1558925"/>
            <a:ext cx="4962525" cy="1087438"/>
          </a:xfrm>
        </p:spPr>
        <p:txBody>
          <a:bodyPr/>
          <a:lstStyle/>
          <a:p>
            <a:r>
              <a:rPr lang="en-US"/>
              <a:t>YBLL: FactSet Workshop #1</a:t>
            </a:r>
          </a:p>
        </p:txBody>
      </p:sp>
      <p:sp>
        <p:nvSpPr>
          <p:cNvPr id="3" name="Text Placeholder 2">
            <a:extLst>
              <a:ext uri="{FF2B5EF4-FFF2-40B4-BE49-F238E27FC236}">
                <a16:creationId xmlns:a16="http://schemas.microsoft.com/office/drawing/2014/main" id="{829787B9-2F9A-4E2E-A8A2-83292266F49E}"/>
              </a:ext>
            </a:extLst>
          </p:cNvPr>
          <p:cNvSpPr>
            <a:spLocks noGrp="1"/>
          </p:cNvSpPr>
          <p:nvPr>
            <p:ph type="body" sz="quarter" idx="11"/>
          </p:nvPr>
        </p:nvSpPr>
        <p:spPr>
          <a:xfrm>
            <a:off x="342900" y="2765425"/>
            <a:ext cx="5238750" cy="788988"/>
          </a:xfrm>
        </p:spPr>
        <p:txBody>
          <a:bodyPr/>
          <a:lstStyle/>
          <a:p>
            <a:r>
              <a:rPr lang="en-US" b="1"/>
              <a:t>Developing A Real-life ETL Project through Python Best Practices</a:t>
            </a:r>
          </a:p>
          <a:p>
            <a:r>
              <a:rPr lang="en-US" sz="1100"/>
              <a:t>A </a:t>
            </a:r>
            <a:r>
              <a:rPr lang="en-US" sz="1100" err="1"/>
              <a:t>PhilDev</a:t>
            </a:r>
            <a:r>
              <a:rPr lang="en-US" sz="1100"/>
              <a:t> X FactSet collaboration</a:t>
            </a:r>
          </a:p>
        </p:txBody>
      </p:sp>
      <p:sp>
        <p:nvSpPr>
          <p:cNvPr id="9" name="TextBox 8">
            <a:extLst>
              <a:ext uri="{FF2B5EF4-FFF2-40B4-BE49-F238E27FC236}">
                <a16:creationId xmlns:a16="http://schemas.microsoft.com/office/drawing/2014/main" id="{F64A290D-E18D-4ADA-B2DF-F70EF7FF8951}"/>
              </a:ext>
            </a:extLst>
          </p:cNvPr>
          <p:cNvSpPr txBox="1"/>
          <p:nvPr/>
        </p:nvSpPr>
        <p:spPr>
          <a:xfrm>
            <a:off x="342900" y="1979533"/>
            <a:ext cx="4229100" cy="123111"/>
          </a:xfrm>
          <a:prstGeom prst="rect">
            <a:avLst/>
          </a:prstGeom>
          <a:noFill/>
        </p:spPr>
        <p:txBody>
          <a:bodyPr wrap="square" lIns="0" tIns="0" rIns="0" bIns="0" rtlCol="0">
            <a:spAutoFit/>
          </a:bodyPr>
          <a:lstStyle/>
          <a:p>
            <a:r>
              <a:rPr lang="en-US" sz="800">
                <a:solidFill>
                  <a:schemeClr val="bg1"/>
                </a:solidFill>
                <a:latin typeface="+mj-lt"/>
              </a:rPr>
              <a:t>January 06, 2024</a:t>
            </a:r>
          </a:p>
        </p:txBody>
      </p:sp>
      <p:sp>
        <p:nvSpPr>
          <p:cNvPr id="11" name="Footer Placeholder 10">
            <a:extLst>
              <a:ext uri="{FF2B5EF4-FFF2-40B4-BE49-F238E27FC236}">
                <a16:creationId xmlns:a16="http://schemas.microsoft.com/office/drawing/2014/main" id="{6B5B0F46-D6FA-4970-8E57-ED7545903B1A}"/>
              </a:ext>
            </a:extLst>
          </p:cNvPr>
          <p:cNvSpPr>
            <a:spLocks noGrp="1"/>
          </p:cNvSpPr>
          <p:nvPr>
            <p:ph type="ftr" sz="quarter" idx="12"/>
          </p:nvPr>
        </p:nvSpPr>
        <p:spPr/>
        <p:txBody>
          <a:bodyPr/>
          <a:lstStyle/>
          <a:p>
            <a:pPr>
              <a:defRPr/>
            </a:pPr>
            <a:r>
              <a:rPr lang="en-US"/>
              <a:t>Copyright © 2024 FactSet Research Systems Inc. All rights reserved. FactSet Business Use Only</a:t>
            </a:r>
          </a:p>
        </p:txBody>
      </p:sp>
      <p:pic>
        <p:nvPicPr>
          <p:cNvPr id="6" name="Picture 5">
            <a:extLst>
              <a:ext uri="{FF2B5EF4-FFF2-40B4-BE49-F238E27FC236}">
                <a16:creationId xmlns:a16="http://schemas.microsoft.com/office/drawing/2014/main" id="{910550C2-C85A-A342-558D-968CB139CC3A}"/>
              </a:ext>
            </a:extLst>
          </p:cNvPr>
          <p:cNvPicPr>
            <a:picLocks noChangeAspect="1"/>
          </p:cNvPicPr>
          <p:nvPr/>
        </p:nvPicPr>
        <p:blipFill>
          <a:blip r:embed="rId2"/>
          <a:stretch>
            <a:fillRect/>
          </a:stretch>
        </p:blipFill>
        <p:spPr>
          <a:xfrm>
            <a:off x="0" y="884833"/>
            <a:ext cx="3870476" cy="862170"/>
          </a:xfrm>
          <a:prstGeom prst="rect">
            <a:avLst/>
          </a:prstGeom>
          <a:ln>
            <a:solidFill>
              <a:schemeClr val="bg1"/>
            </a:solidFill>
          </a:ln>
        </p:spPr>
      </p:pic>
    </p:spTree>
    <p:extLst>
      <p:ext uri="{BB962C8B-B14F-4D97-AF65-F5344CB8AC3E}">
        <p14:creationId xmlns:p14="http://schemas.microsoft.com/office/powerpoint/2010/main" val="411913773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A Real-Life Scenario</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dirty="0"/>
              <a:t>A client, say a </a:t>
            </a:r>
            <a:r>
              <a:rPr lang="en-US" dirty="0">
                <a:solidFill>
                  <a:schemeClr val="accent1"/>
                </a:solidFill>
              </a:rPr>
              <a:t>Portfolio Manager</a:t>
            </a:r>
            <a:r>
              <a:rPr lang="en-US" dirty="0"/>
              <a:t>, would subscribe to gain access to specific dataset to enrich their business decisions </a:t>
            </a:r>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r>
              <a:rPr lang="en-US"/>
              <a:t>Now imagine, instead of delivering clean, production water, we want to deliver actual financial information </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0" indent="0">
              <a:buNone/>
            </a:pPr>
            <a:r>
              <a:rPr lang="en-US" b="1" dirty="0"/>
              <a:t>In a high-level workflow, we would need to be able to:</a:t>
            </a:r>
          </a:p>
          <a:p>
            <a:pPr marL="358775" indent="-176213">
              <a:buFont typeface="+mj-lt"/>
              <a:buAutoNum type="arabicPeriod"/>
            </a:pPr>
            <a:r>
              <a:rPr lang="en-US" b="1" dirty="0"/>
              <a:t>E</a:t>
            </a:r>
            <a:r>
              <a:rPr lang="en-US" dirty="0"/>
              <a:t>xtract specific datapoints from raw vendor files or data sources</a:t>
            </a:r>
          </a:p>
          <a:p>
            <a:pPr marL="358775" indent="-176213">
              <a:buFont typeface="+mj-lt"/>
              <a:buAutoNum type="arabicPeriod"/>
            </a:pPr>
            <a:r>
              <a:rPr lang="en-US" b="1" dirty="0"/>
              <a:t>T</a:t>
            </a:r>
            <a:r>
              <a:rPr lang="en-US" dirty="0"/>
              <a:t>ransform these raw dataset into information that is meaningful to the business</a:t>
            </a:r>
          </a:p>
          <a:p>
            <a:pPr marL="358775" indent="-176213">
              <a:buFont typeface="+mj-lt"/>
              <a:buAutoNum type="arabicPeriod"/>
            </a:pPr>
            <a:r>
              <a:rPr lang="en-US" b="1" dirty="0"/>
              <a:t>L</a:t>
            </a:r>
            <a:r>
              <a:rPr lang="en-US" dirty="0"/>
              <a:t>oad final processed information into a database and API that serves them to clients</a:t>
            </a:r>
          </a:p>
          <a:p>
            <a:pPr marL="0" indent="0">
              <a:buNone/>
            </a:pPr>
            <a:endParaRPr lang="en-US" dirty="0"/>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10</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pic>
        <p:nvPicPr>
          <p:cNvPr id="3" name="Content Placeholder 8">
            <a:extLst>
              <a:ext uri="{FF2B5EF4-FFF2-40B4-BE49-F238E27FC236}">
                <a16:creationId xmlns:a16="http://schemas.microsoft.com/office/drawing/2014/main" id="{08E741F9-D502-AD06-54FD-A6BCC348DA13}"/>
              </a:ext>
            </a:extLst>
          </p:cNvPr>
          <p:cNvPicPr>
            <a:picLocks noChangeAspect="1"/>
          </p:cNvPicPr>
          <p:nvPr/>
        </p:nvPicPr>
        <p:blipFill>
          <a:blip r:embed="rId2"/>
          <a:stretch>
            <a:fillRect/>
          </a:stretch>
        </p:blipFill>
        <p:spPr>
          <a:xfrm>
            <a:off x="1381992" y="3332124"/>
            <a:ext cx="6380016" cy="1018683"/>
          </a:xfrm>
          <a:prstGeom prst="rect">
            <a:avLst/>
          </a:prstGeom>
          <a:ln>
            <a:solidFill>
              <a:schemeClr val="bg1">
                <a:lumMod val="75000"/>
              </a:schemeClr>
            </a:solidFill>
          </a:ln>
          <a:effectLst>
            <a:outerShdw blurRad="50800" dist="38100" dir="2700000" algn="tl" rotWithShape="0">
              <a:prstClr val="black">
                <a:alpha val="40000"/>
              </a:prstClr>
            </a:outerShdw>
          </a:effectLst>
        </p:spPr>
      </p:pic>
      <p:grpSp>
        <p:nvGrpSpPr>
          <p:cNvPr id="4" name="Group 3">
            <a:extLst>
              <a:ext uri="{FF2B5EF4-FFF2-40B4-BE49-F238E27FC236}">
                <a16:creationId xmlns:a16="http://schemas.microsoft.com/office/drawing/2014/main" id="{79F1FBE0-6077-0669-2578-414EC25B628C}"/>
              </a:ext>
            </a:extLst>
          </p:cNvPr>
          <p:cNvGrpSpPr/>
          <p:nvPr/>
        </p:nvGrpSpPr>
        <p:grpSpPr>
          <a:xfrm>
            <a:off x="116292" y="684287"/>
            <a:ext cx="444071" cy="444071"/>
            <a:chOff x="497281" y="2923382"/>
            <a:chExt cx="444071" cy="444071"/>
          </a:xfrm>
        </p:grpSpPr>
        <p:sp>
          <p:nvSpPr>
            <p:cNvPr id="5" name="Oval 4">
              <a:extLst>
                <a:ext uri="{FF2B5EF4-FFF2-40B4-BE49-F238E27FC236}">
                  <a16:creationId xmlns:a16="http://schemas.microsoft.com/office/drawing/2014/main" id="{B7730BB0-2500-BFFD-29FC-3F9F2D5A1DD9}"/>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6" name="Group 5">
              <a:extLst>
                <a:ext uri="{FF2B5EF4-FFF2-40B4-BE49-F238E27FC236}">
                  <a16:creationId xmlns:a16="http://schemas.microsoft.com/office/drawing/2014/main" id="{3AC833C2-B898-9C89-C3E0-303B1E8F2C20}"/>
                </a:ext>
              </a:extLst>
            </p:cNvPr>
            <p:cNvGrpSpPr>
              <a:grpSpLocks noChangeAspect="1"/>
            </p:cNvGrpSpPr>
            <p:nvPr/>
          </p:nvGrpSpPr>
          <p:grpSpPr>
            <a:xfrm>
              <a:off x="582724" y="2998243"/>
              <a:ext cx="283912" cy="303278"/>
              <a:chOff x="5251451" y="-404813"/>
              <a:chExt cx="1303337" cy="1392238"/>
            </a:xfrm>
          </p:grpSpPr>
          <p:sp>
            <p:nvSpPr>
              <p:cNvPr id="7" name="Freeform 5">
                <a:extLst>
                  <a:ext uri="{FF2B5EF4-FFF2-40B4-BE49-F238E27FC236}">
                    <a16:creationId xmlns:a16="http://schemas.microsoft.com/office/drawing/2014/main" id="{72E045FD-2D3B-E45C-8B7D-9E0C4F58DD90}"/>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6">
                <a:extLst>
                  <a:ext uri="{FF2B5EF4-FFF2-40B4-BE49-F238E27FC236}">
                    <a16:creationId xmlns:a16="http://schemas.microsoft.com/office/drawing/2014/main" id="{D55810F1-73C3-82AC-AD14-C1469EA5EA3E}"/>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8264494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t>Python Crash Course</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dirty="0"/>
              <a:t>Strings</a:t>
            </a:r>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162054"/>
            <a:ext cx="8467010" cy="204671"/>
          </a:xfrm>
        </p:spPr>
        <p:txBody>
          <a:bodyPr/>
          <a:lstStyle/>
          <a:p>
            <a:r>
              <a:rPr lang="en-US" dirty="0"/>
              <a:t>A quick-start or brush-up depending on your own familiarity</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r>
              <a:rPr lang="en-US" dirty="0"/>
              <a:t>Assign multi-line strings into a variable using triple quotes (single or double)</a:t>
            </a:r>
          </a:p>
          <a:p>
            <a:r>
              <a:rPr lang="en-US" dirty="0"/>
              <a:t>Escape characters with “\”</a:t>
            </a:r>
          </a:p>
          <a:p>
            <a:r>
              <a:rPr lang="en-US" dirty="0"/>
              <a:t>Strings are just like Lists (arrays of bytes representing Unicode characters)</a:t>
            </a:r>
          </a:p>
          <a:p>
            <a:r>
              <a:rPr lang="en-US" dirty="0"/>
              <a:t>BUT, Python does not have a char data type: single character = </a:t>
            </a:r>
            <a:r>
              <a:rPr lang="en-US" dirty="0" err="1"/>
              <a:t>len</a:t>
            </a:r>
            <a:r>
              <a:rPr lang="en-US" dirty="0"/>
              <a:t>(str) of 1</a:t>
            </a:r>
          </a:p>
          <a:p>
            <a:r>
              <a:rPr lang="en-US" dirty="0"/>
              <a:t>Check if substring exists using “in” keyword</a:t>
            </a:r>
          </a:p>
          <a:p>
            <a:r>
              <a:rPr lang="en-US" dirty="0"/>
              <a:t>F-strings: </a:t>
            </a:r>
          </a:p>
          <a:p>
            <a:pPr marL="148798" lvl="1" indent="0">
              <a:buNone/>
            </a:pP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first_name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ada</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148798" lvl="1" indent="0">
              <a:buNone/>
            </a:pP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last_name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lovelace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148798" lvl="1" indent="0">
              <a:buNone/>
            </a:pP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full_name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 f"{</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first_name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last_name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148798" lvl="1"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message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f"Hello</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full_name.title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148798" lvl="1"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print(message)</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11</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Tree>
    <p:extLst>
      <p:ext uri="{BB962C8B-B14F-4D97-AF65-F5344CB8AC3E}">
        <p14:creationId xmlns:p14="http://schemas.microsoft.com/office/powerpoint/2010/main" val="372940627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t>Python Crash Course</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dirty="0"/>
              <a:t>Lists</a:t>
            </a:r>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162054"/>
            <a:ext cx="8467010" cy="204671"/>
          </a:xfrm>
        </p:spPr>
        <p:txBody>
          <a:bodyPr/>
          <a:lstStyle/>
          <a:p>
            <a:r>
              <a:rPr lang="en-US" dirty="0"/>
              <a:t>A quick-start or brush-up depending on your own familiarity</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r>
              <a:rPr lang="en-US" dirty="0"/>
              <a:t>Can contain varying data types: </a:t>
            </a:r>
            <a:r>
              <a:rPr lang="en-US" dirty="0" err="1"/>
              <a:t>my_list</a:t>
            </a:r>
            <a:r>
              <a:rPr lang="en-US" dirty="0"/>
              <a:t> = [“</a:t>
            </a:r>
            <a:r>
              <a:rPr lang="en-US" dirty="0" err="1"/>
              <a:t>abc</a:t>
            </a:r>
            <a:r>
              <a:rPr lang="en-US" dirty="0"/>
              <a:t>”, 34, True, 40, “male”]</a:t>
            </a:r>
          </a:p>
          <a:p>
            <a:r>
              <a:rPr lang="en-US" dirty="0"/>
              <a:t>Check if empty: </a:t>
            </a:r>
            <a:r>
              <a:rPr lang="en-US" dirty="0" err="1"/>
              <a:t>len</a:t>
            </a:r>
            <a:r>
              <a:rPr lang="en-US" dirty="0"/>
              <a:t>(</a:t>
            </a:r>
            <a:r>
              <a:rPr lang="en-US" dirty="0" err="1"/>
              <a:t>my_list</a:t>
            </a:r>
            <a:r>
              <a:rPr lang="en-US" dirty="0"/>
              <a:t>) == 0</a:t>
            </a:r>
          </a:p>
          <a:p>
            <a:r>
              <a:rPr lang="en-US" dirty="0"/>
              <a:t>Reverse order of elements: </a:t>
            </a:r>
            <a:r>
              <a:rPr lang="en-US" dirty="0" err="1"/>
              <a:t>my_list.reverse</a:t>
            </a:r>
            <a:r>
              <a:rPr lang="en-US" dirty="0"/>
              <a:t>()</a:t>
            </a:r>
          </a:p>
          <a:p>
            <a:r>
              <a:rPr lang="en-US" dirty="0"/>
              <a:t>Filter can be done through slice expressions:</a:t>
            </a: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289481" lvl="2"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players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charles</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martina</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michael</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florence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eli</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289481" lvl="2" indent="0">
              <a:buNone/>
            </a:pP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289481" lvl="2"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print("Here are the first three players on my team:")</a:t>
            </a:r>
          </a:p>
          <a:p>
            <a:pPr marL="289481" lvl="2"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for player in players[:3]:</a:t>
            </a:r>
          </a:p>
          <a:p>
            <a:pPr marL="289481" lvl="2"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print(</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player.title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12</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Tree>
    <p:extLst>
      <p:ext uri="{BB962C8B-B14F-4D97-AF65-F5344CB8AC3E}">
        <p14:creationId xmlns:p14="http://schemas.microsoft.com/office/powerpoint/2010/main" val="325843211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t>Python Crash Course</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dirty="0" err="1"/>
              <a:t>Dicts</a:t>
            </a:r>
            <a:endParaRPr lang="en-US" dirty="0"/>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162054"/>
            <a:ext cx="8467010" cy="204671"/>
          </a:xfrm>
        </p:spPr>
        <p:txBody>
          <a:bodyPr/>
          <a:lstStyle/>
          <a:p>
            <a:r>
              <a:rPr lang="en-US" dirty="0"/>
              <a:t>A quick-start or brush-up depending on your own familiarity</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3123008"/>
          </a:xfrm>
        </p:spPr>
        <p:txBody>
          <a:bodyPr/>
          <a:lstStyle/>
          <a:p>
            <a:r>
              <a:rPr lang="en-US" dirty="0"/>
              <a:t>Used to store information in </a:t>
            </a:r>
            <a:r>
              <a:rPr lang="en-US" b="1" dirty="0" err="1"/>
              <a:t>key:value</a:t>
            </a:r>
            <a:r>
              <a:rPr lang="en-US" b="1" dirty="0"/>
              <a:t> </a:t>
            </a:r>
            <a:r>
              <a:rPr lang="en-US" dirty="0"/>
              <a:t>pairs called items</a:t>
            </a:r>
          </a:p>
          <a:p>
            <a:r>
              <a:rPr lang="en-US" dirty="0"/>
              <a:t>An item can be looked up using the key name</a:t>
            </a:r>
          </a:p>
          <a:p>
            <a:r>
              <a:rPr lang="en-US" dirty="0" err="1"/>
              <a:t>Dicts</a:t>
            </a:r>
            <a:r>
              <a:rPr lang="en-US" dirty="0"/>
              <a:t> cannot have two items with the same key</a:t>
            </a:r>
          </a:p>
          <a:p>
            <a:r>
              <a:rPr lang="en-US" dirty="0"/>
              <a:t>Let’s dive into an example:</a:t>
            </a: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pizza = {</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'crust': 'thick',</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'toppings': ['mushrooms', 'extra cheese'],</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print(</a:t>
            </a:r>
            <a:r>
              <a:rPr lang="en-US" sz="1050"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f"You</a:t>
            </a: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ordered a {pizza['crust']}-crust pizza "</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"with the following toppings:")</a:t>
            </a:r>
          </a:p>
          <a:p>
            <a:pPr marL="289481" lvl="2" indent="0">
              <a:buNone/>
            </a:pPr>
            <a:endPar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for topping in pizza['toppings']:</a:t>
            </a:r>
          </a:p>
          <a:p>
            <a:pPr marL="289481" lvl="2" indent="0">
              <a:buNone/>
            </a:pPr>
            <a:r>
              <a:rPr lang="en-US" sz="1050"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print("\t" + topping)</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13</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Tree>
    <p:extLst>
      <p:ext uri="{BB962C8B-B14F-4D97-AF65-F5344CB8AC3E}">
        <p14:creationId xmlns:p14="http://schemas.microsoft.com/office/powerpoint/2010/main" val="11997096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Knowledge Check</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endParaRPr lang="en-US" dirty="0"/>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r>
              <a:rPr lang="en-US" dirty="0"/>
              <a:t>Any questions? Anything you want me to cover?</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0" indent="0">
              <a:buNone/>
            </a:pPr>
            <a:endParaRPr lang="en-US" dirty="0"/>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14</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grpSp>
        <p:nvGrpSpPr>
          <p:cNvPr id="3" name="Group 2">
            <a:extLst>
              <a:ext uri="{FF2B5EF4-FFF2-40B4-BE49-F238E27FC236}">
                <a16:creationId xmlns:a16="http://schemas.microsoft.com/office/drawing/2014/main" id="{1203067F-07B6-19D8-CF43-35F99821BE13}"/>
              </a:ext>
            </a:extLst>
          </p:cNvPr>
          <p:cNvGrpSpPr/>
          <p:nvPr/>
        </p:nvGrpSpPr>
        <p:grpSpPr>
          <a:xfrm>
            <a:off x="116292" y="684287"/>
            <a:ext cx="444071" cy="444071"/>
            <a:chOff x="497281" y="2923382"/>
            <a:chExt cx="444071" cy="444071"/>
          </a:xfrm>
        </p:grpSpPr>
        <p:sp>
          <p:nvSpPr>
            <p:cNvPr id="4" name="Oval 3">
              <a:extLst>
                <a:ext uri="{FF2B5EF4-FFF2-40B4-BE49-F238E27FC236}">
                  <a16:creationId xmlns:a16="http://schemas.microsoft.com/office/drawing/2014/main" id="{F82C296C-7C9D-DB00-719B-7C72C6C7EDBA}"/>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4112B751-67CE-AE4E-A428-F2708A890F1C}"/>
                </a:ext>
              </a:extLst>
            </p:cNvPr>
            <p:cNvGrpSpPr>
              <a:grpSpLocks noChangeAspect="1"/>
            </p:cNvGrpSpPr>
            <p:nvPr/>
          </p:nvGrpSpPr>
          <p:grpSpPr>
            <a:xfrm>
              <a:off x="582724" y="2998243"/>
              <a:ext cx="283912" cy="303278"/>
              <a:chOff x="5251451" y="-404813"/>
              <a:chExt cx="1303337" cy="1392238"/>
            </a:xfrm>
          </p:grpSpPr>
          <p:sp>
            <p:nvSpPr>
              <p:cNvPr id="6" name="Freeform 5">
                <a:extLst>
                  <a:ext uri="{FF2B5EF4-FFF2-40B4-BE49-F238E27FC236}">
                    <a16:creationId xmlns:a16="http://schemas.microsoft.com/office/drawing/2014/main" id="{71C483BF-7334-3E88-1174-65C05920E03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07CCE32-5C19-CE23-C029-02097847BFE6}"/>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59993654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D67A-4CC8-1843-E568-6F56C7A4134F}"/>
              </a:ext>
            </a:extLst>
          </p:cNvPr>
          <p:cNvSpPr>
            <a:spLocks noGrp="1"/>
          </p:cNvSpPr>
          <p:nvPr>
            <p:ph type="title"/>
          </p:nvPr>
        </p:nvSpPr>
        <p:spPr/>
        <p:txBody>
          <a:bodyPr/>
          <a:lstStyle/>
          <a:p>
            <a:r>
              <a:rPr lang="en-US" dirty="0"/>
              <a:t>Reading a file</a:t>
            </a:r>
            <a:endParaRPr lang="en-PH" dirty="0"/>
          </a:p>
        </p:txBody>
      </p:sp>
      <p:sp>
        <p:nvSpPr>
          <p:cNvPr id="3" name="Text Placeholder 2">
            <a:extLst>
              <a:ext uri="{FF2B5EF4-FFF2-40B4-BE49-F238E27FC236}">
                <a16:creationId xmlns:a16="http://schemas.microsoft.com/office/drawing/2014/main" id="{12BF47A3-3486-DC62-E355-5AE913D0318B}"/>
              </a:ext>
            </a:extLst>
          </p:cNvPr>
          <p:cNvSpPr>
            <a:spLocks noGrp="1"/>
          </p:cNvSpPr>
          <p:nvPr>
            <p:ph type="body" idx="10"/>
          </p:nvPr>
        </p:nvSpPr>
        <p:spPr/>
        <p:txBody>
          <a:bodyPr/>
          <a:lstStyle/>
          <a:p>
            <a:r>
              <a:rPr lang="en-US" dirty="0"/>
              <a:t>Reading a text file example</a:t>
            </a:r>
            <a:endParaRPr lang="en-PH" dirty="0"/>
          </a:p>
        </p:txBody>
      </p:sp>
      <p:sp>
        <p:nvSpPr>
          <p:cNvPr id="4" name="Text Placeholder 3">
            <a:extLst>
              <a:ext uri="{FF2B5EF4-FFF2-40B4-BE49-F238E27FC236}">
                <a16:creationId xmlns:a16="http://schemas.microsoft.com/office/drawing/2014/main" id="{259F7E64-6E7B-F6E5-CFF9-AF853C966F14}"/>
              </a:ext>
            </a:extLst>
          </p:cNvPr>
          <p:cNvSpPr>
            <a:spLocks noGrp="1"/>
          </p:cNvSpPr>
          <p:nvPr>
            <p:ph type="body" idx="28"/>
          </p:nvPr>
        </p:nvSpPr>
        <p:spPr/>
        <p:txBody>
          <a:bodyPr/>
          <a:lstStyle/>
          <a:p>
            <a:r>
              <a:rPr lang="en-US" dirty="0"/>
              <a:t>Python has built-in modules to access and operate on files</a:t>
            </a:r>
            <a:endParaRPr lang="en-PH" dirty="0"/>
          </a:p>
        </p:txBody>
      </p:sp>
      <p:sp>
        <p:nvSpPr>
          <p:cNvPr id="5" name="Content Placeholder 4">
            <a:extLst>
              <a:ext uri="{FF2B5EF4-FFF2-40B4-BE49-F238E27FC236}">
                <a16:creationId xmlns:a16="http://schemas.microsoft.com/office/drawing/2014/main" id="{26BB19E2-FBB9-5B16-A87B-E04AF739AB35}"/>
              </a:ext>
            </a:extLst>
          </p:cNvPr>
          <p:cNvSpPr>
            <a:spLocks noGrp="1"/>
          </p:cNvSpPr>
          <p:nvPr>
            <p:ph idx="1"/>
          </p:nvPr>
        </p:nvSpPr>
        <p:spPr/>
        <p:txBody>
          <a:bodyPr/>
          <a:lstStyle/>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filename = 'pi_digits.txt'</a:t>
            </a:r>
          </a:p>
          <a:p>
            <a:pPr marL="0" indent="0">
              <a:buNone/>
            </a:pP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with open(filename) as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file_object</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lines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file_object.readlines</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for line in lines:</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print(</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line.rstrip</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
        <p:nvSpPr>
          <p:cNvPr id="6" name="Slide Number Placeholder 5">
            <a:extLst>
              <a:ext uri="{FF2B5EF4-FFF2-40B4-BE49-F238E27FC236}">
                <a16:creationId xmlns:a16="http://schemas.microsoft.com/office/drawing/2014/main" id="{63429E0B-6556-0747-DF4B-C306EAD3FD4B}"/>
              </a:ext>
            </a:extLst>
          </p:cNvPr>
          <p:cNvSpPr>
            <a:spLocks noGrp="1"/>
          </p:cNvSpPr>
          <p:nvPr>
            <p:ph type="sldNum" sz="quarter" idx="4"/>
          </p:nvPr>
        </p:nvSpPr>
        <p:spPr/>
        <p:txBody>
          <a:bodyPr/>
          <a:lstStyle/>
          <a:p>
            <a:fld id="{E3FB33F5-08D4-AF49-8AD6-61D0B13A6066}" type="slidenum">
              <a:rPr lang="en-US" smtClean="0"/>
              <a:pPr/>
              <a:t>15</a:t>
            </a:fld>
            <a:endParaRPr lang="en-US"/>
          </a:p>
        </p:txBody>
      </p:sp>
      <p:sp>
        <p:nvSpPr>
          <p:cNvPr id="7" name="Footer Placeholder 6">
            <a:extLst>
              <a:ext uri="{FF2B5EF4-FFF2-40B4-BE49-F238E27FC236}">
                <a16:creationId xmlns:a16="http://schemas.microsoft.com/office/drawing/2014/main" id="{163CE01B-DD2F-BFD7-9B19-E842EA6B9838}"/>
              </a:ext>
            </a:extLst>
          </p:cNvPr>
          <p:cNvSpPr>
            <a:spLocks noGrp="1"/>
          </p:cNvSpPr>
          <p:nvPr>
            <p:ph type="ftr" sz="quarter" idx="3"/>
          </p:nvPr>
        </p:nvSpPr>
        <p:spPr/>
        <p:txBody>
          <a:body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422578831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D67A-4CC8-1843-E568-6F56C7A4134F}"/>
              </a:ext>
            </a:extLst>
          </p:cNvPr>
          <p:cNvSpPr>
            <a:spLocks noGrp="1"/>
          </p:cNvSpPr>
          <p:nvPr>
            <p:ph type="title"/>
          </p:nvPr>
        </p:nvSpPr>
        <p:spPr/>
        <p:txBody>
          <a:bodyPr/>
          <a:lstStyle/>
          <a:p>
            <a:r>
              <a:rPr lang="en-US" dirty="0"/>
              <a:t>JSON</a:t>
            </a:r>
            <a:endParaRPr lang="en-PH" dirty="0"/>
          </a:p>
        </p:txBody>
      </p:sp>
      <p:sp>
        <p:nvSpPr>
          <p:cNvPr id="3" name="Text Placeholder 2">
            <a:extLst>
              <a:ext uri="{FF2B5EF4-FFF2-40B4-BE49-F238E27FC236}">
                <a16:creationId xmlns:a16="http://schemas.microsoft.com/office/drawing/2014/main" id="{12BF47A3-3486-DC62-E355-5AE913D0318B}"/>
              </a:ext>
            </a:extLst>
          </p:cNvPr>
          <p:cNvSpPr>
            <a:spLocks noGrp="1"/>
          </p:cNvSpPr>
          <p:nvPr>
            <p:ph type="body" idx="10"/>
          </p:nvPr>
        </p:nvSpPr>
        <p:spPr/>
        <p:txBody>
          <a:bodyPr/>
          <a:lstStyle/>
          <a:p>
            <a:r>
              <a:rPr lang="en-US" dirty="0"/>
              <a:t>Parsing a JSON file example:</a:t>
            </a:r>
            <a:endParaRPr lang="en-PH" dirty="0"/>
          </a:p>
        </p:txBody>
      </p:sp>
      <p:sp>
        <p:nvSpPr>
          <p:cNvPr id="4" name="Text Placeholder 3">
            <a:extLst>
              <a:ext uri="{FF2B5EF4-FFF2-40B4-BE49-F238E27FC236}">
                <a16:creationId xmlns:a16="http://schemas.microsoft.com/office/drawing/2014/main" id="{259F7E64-6E7B-F6E5-CFF9-AF853C966F14}"/>
              </a:ext>
            </a:extLst>
          </p:cNvPr>
          <p:cNvSpPr>
            <a:spLocks noGrp="1"/>
          </p:cNvSpPr>
          <p:nvPr>
            <p:ph type="body" idx="28"/>
          </p:nvPr>
        </p:nvSpPr>
        <p:spPr/>
        <p:txBody>
          <a:bodyPr/>
          <a:lstStyle/>
          <a:p>
            <a:r>
              <a:rPr lang="en-US" dirty="0"/>
              <a:t>A lightweight format for storing and transporting data</a:t>
            </a:r>
            <a:endParaRPr lang="en-PH" dirty="0"/>
          </a:p>
        </p:txBody>
      </p:sp>
      <p:sp>
        <p:nvSpPr>
          <p:cNvPr id="5" name="Content Placeholder 4">
            <a:extLst>
              <a:ext uri="{FF2B5EF4-FFF2-40B4-BE49-F238E27FC236}">
                <a16:creationId xmlns:a16="http://schemas.microsoft.com/office/drawing/2014/main" id="{26BB19E2-FBB9-5B16-A87B-E04AF739AB35}"/>
              </a:ext>
            </a:extLst>
          </p:cNvPr>
          <p:cNvSpPr>
            <a:spLocks noGrp="1"/>
          </p:cNvSpPr>
          <p:nvPr>
            <p:ph idx="1"/>
          </p:nvPr>
        </p:nvSpPr>
        <p:spPr/>
        <p:txBody>
          <a:bodyPr/>
          <a:lstStyle/>
          <a:p>
            <a:pPr marL="0" indent="0">
              <a:buNone/>
            </a:pP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import </a:t>
            </a:r>
            <a:r>
              <a:rPr lang="en-PH"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json</a:t>
            </a:r>
            <a:endPar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endPar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filename = '</a:t>
            </a:r>
            <a:r>
              <a:rPr lang="en-PH"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username.json</a:t>
            </a: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endPar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with open(filename) as f:</a:t>
            </a:r>
          </a:p>
          <a:p>
            <a:pPr marL="0" indent="0">
              <a:buNone/>
            </a:pP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username = </a:t>
            </a:r>
            <a:r>
              <a:rPr lang="en-PH"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json.load</a:t>
            </a: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a:t>
            </a:r>
          </a:p>
          <a:p>
            <a:pPr marL="0" indent="0">
              <a:buNone/>
            </a:pP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print(</a:t>
            </a:r>
            <a:r>
              <a:rPr lang="en-PH"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f"Welcome</a:t>
            </a:r>
            <a:r>
              <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back, {username}!")</a:t>
            </a:r>
          </a:p>
        </p:txBody>
      </p:sp>
      <p:sp>
        <p:nvSpPr>
          <p:cNvPr id="6" name="Slide Number Placeholder 5">
            <a:extLst>
              <a:ext uri="{FF2B5EF4-FFF2-40B4-BE49-F238E27FC236}">
                <a16:creationId xmlns:a16="http://schemas.microsoft.com/office/drawing/2014/main" id="{63429E0B-6556-0747-DF4B-C306EAD3FD4B}"/>
              </a:ext>
            </a:extLst>
          </p:cNvPr>
          <p:cNvSpPr>
            <a:spLocks noGrp="1"/>
          </p:cNvSpPr>
          <p:nvPr>
            <p:ph type="sldNum" sz="quarter" idx="4"/>
          </p:nvPr>
        </p:nvSpPr>
        <p:spPr/>
        <p:txBody>
          <a:bodyPr/>
          <a:lstStyle/>
          <a:p>
            <a:fld id="{E3FB33F5-08D4-AF49-8AD6-61D0B13A6066}" type="slidenum">
              <a:rPr lang="en-US" smtClean="0"/>
              <a:pPr/>
              <a:t>16</a:t>
            </a:fld>
            <a:endParaRPr lang="en-US"/>
          </a:p>
        </p:txBody>
      </p:sp>
      <p:sp>
        <p:nvSpPr>
          <p:cNvPr id="7" name="Footer Placeholder 6">
            <a:extLst>
              <a:ext uri="{FF2B5EF4-FFF2-40B4-BE49-F238E27FC236}">
                <a16:creationId xmlns:a16="http://schemas.microsoft.com/office/drawing/2014/main" id="{163CE01B-DD2F-BFD7-9B19-E842EA6B9838}"/>
              </a:ext>
            </a:extLst>
          </p:cNvPr>
          <p:cNvSpPr>
            <a:spLocks noGrp="1"/>
          </p:cNvSpPr>
          <p:nvPr>
            <p:ph type="ftr" sz="quarter" idx="3"/>
          </p:nvPr>
        </p:nvSpPr>
        <p:spPr/>
        <p:txBody>
          <a:body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87113908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D67A-4CC8-1843-E568-6F56C7A4134F}"/>
              </a:ext>
            </a:extLst>
          </p:cNvPr>
          <p:cNvSpPr>
            <a:spLocks noGrp="1"/>
          </p:cNvSpPr>
          <p:nvPr>
            <p:ph type="title"/>
          </p:nvPr>
        </p:nvSpPr>
        <p:spPr/>
        <p:txBody>
          <a:bodyPr/>
          <a:lstStyle/>
          <a:p>
            <a:r>
              <a:rPr lang="en-US" dirty="0"/>
              <a:t>Regular expressions</a:t>
            </a:r>
            <a:endParaRPr lang="en-PH" dirty="0"/>
          </a:p>
        </p:txBody>
      </p:sp>
      <p:sp>
        <p:nvSpPr>
          <p:cNvPr id="3" name="Text Placeholder 2">
            <a:extLst>
              <a:ext uri="{FF2B5EF4-FFF2-40B4-BE49-F238E27FC236}">
                <a16:creationId xmlns:a16="http://schemas.microsoft.com/office/drawing/2014/main" id="{12BF47A3-3486-DC62-E355-5AE913D0318B}"/>
              </a:ext>
            </a:extLst>
          </p:cNvPr>
          <p:cNvSpPr>
            <a:spLocks noGrp="1"/>
          </p:cNvSpPr>
          <p:nvPr>
            <p:ph type="body" idx="10"/>
          </p:nvPr>
        </p:nvSpPr>
        <p:spPr/>
        <p:txBody>
          <a:bodyPr/>
          <a:lstStyle/>
          <a:p>
            <a:endParaRPr lang="en-PH" dirty="0"/>
          </a:p>
        </p:txBody>
      </p:sp>
      <p:sp>
        <p:nvSpPr>
          <p:cNvPr id="4" name="Text Placeholder 3">
            <a:extLst>
              <a:ext uri="{FF2B5EF4-FFF2-40B4-BE49-F238E27FC236}">
                <a16:creationId xmlns:a16="http://schemas.microsoft.com/office/drawing/2014/main" id="{259F7E64-6E7B-F6E5-CFF9-AF853C966F14}"/>
              </a:ext>
            </a:extLst>
          </p:cNvPr>
          <p:cNvSpPr>
            <a:spLocks noGrp="1"/>
          </p:cNvSpPr>
          <p:nvPr>
            <p:ph type="body" idx="28"/>
          </p:nvPr>
        </p:nvSpPr>
        <p:spPr/>
        <p:txBody>
          <a:bodyPr/>
          <a:lstStyle/>
          <a:p>
            <a:r>
              <a:rPr lang="en-US" dirty="0" err="1"/>
              <a:t>RegEx</a:t>
            </a:r>
            <a:r>
              <a:rPr lang="en-US" dirty="0"/>
              <a:t> is a powerful, universal tool for matching text based on predefined pattern. </a:t>
            </a:r>
            <a:endParaRPr lang="en-PH" dirty="0"/>
          </a:p>
        </p:txBody>
      </p:sp>
      <p:sp>
        <p:nvSpPr>
          <p:cNvPr id="5" name="Content Placeholder 4">
            <a:extLst>
              <a:ext uri="{FF2B5EF4-FFF2-40B4-BE49-F238E27FC236}">
                <a16:creationId xmlns:a16="http://schemas.microsoft.com/office/drawing/2014/main" id="{26BB19E2-FBB9-5B16-A87B-E04AF739AB35}"/>
              </a:ext>
            </a:extLst>
          </p:cNvPr>
          <p:cNvSpPr>
            <a:spLocks noGrp="1"/>
          </p:cNvSpPr>
          <p:nvPr>
            <p:ph idx="1"/>
          </p:nvPr>
        </p:nvSpPr>
        <p:spPr/>
        <p:txBody>
          <a:bodyPr/>
          <a:lstStyle/>
          <a:p>
            <a:r>
              <a:rPr lang="en-US" dirty="0">
                <a:latin typeface="+mj-lt"/>
                <a:ea typeface="DejaVu Sans Mono for Powerline" panose="020B0609030804020204" pitchFamily="49" charset="0"/>
                <a:cs typeface="DejaVu Sans Mono for Powerline" panose="020B0609030804020204" pitchFamily="49" charset="0"/>
              </a:rPr>
              <a:t>Some common uses:</a:t>
            </a:r>
          </a:p>
          <a:p>
            <a:pPr lvl="1"/>
            <a:r>
              <a:rPr lang="en-US" dirty="0">
                <a:latin typeface="+mj-lt"/>
                <a:ea typeface="DejaVu Sans Mono for Powerline" panose="020B0609030804020204" pitchFamily="49" charset="0"/>
                <a:cs typeface="DejaVu Sans Mono for Powerline" panose="020B0609030804020204" pitchFamily="49" charset="0"/>
              </a:rPr>
              <a:t>Search text</a:t>
            </a:r>
          </a:p>
          <a:p>
            <a:pPr lvl="1"/>
            <a:r>
              <a:rPr lang="en-US" dirty="0">
                <a:latin typeface="+mj-lt"/>
                <a:ea typeface="DejaVu Sans Mono for Powerline" panose="020B0609030804020204" pitchFamily="49" charset="0"/>
                <a:cs typeface="DejaVu Sans Mono for Powerline" panose="020B0609030804020204" pitchFamily="49" charset="0"/>
              </a:rPr>
              <a:t>Manipulate text</a:t>
            </a:r>
            <a:endParaRPr lang="en-PH" dirty="0">
              <a:latin typeface="+mj-lt"/>
              <a:ea typeface="DejaVu Sans Mono for Powerline" panose="020B0609030804020204" pitchFamily="49" charset="0"/>
              <a:cs typeface="DejaVu Sans Mono for Powerline" panose="020B0609030804020204" pitchFamily="49" charset="0"/>
            </a:endParaRPr>
          </a:p>
          <a:p>
            <a:r>
              <a:rPr lang="en-PH" dirty="0">
                <a:latin typeface="+mj-lt"/>
                <a:ea typeface="DejaVu Sans Mono for Powerline" panose="020B0609030804020204" pitchFamily="49" charset="0"/>
                <a:cs typeface="DejaVu Sans Mono for Powerline" panose="020B0609030804020204" pitchFamily="49" charset="0"/>
              </a:rPr>
              <a:t>Comes from ‘re’ package</a:t>
            </a:r>
          </a:p>
          <a:p>
            <a:r>
              <a:rPr lang="en-US" dirty="0">
                <a:latin typeface="+mj-lt"/>
                <a:ea typeface="DejaVu Sans Mono for Powerline" panose="020B0609030804020204" pitchFamily="49" charset="0"/>
                <a:cs typeface="DejaVu Sans Mono for Powerline" panose="020B0609030804020204" pitchFamily="49" charset="0"/>
              </a:rPr>
              <a:t>Patterns are built using characters, metacharacters, special sequences and sets</a:t>
            </a:r>
          </a:p>
          <a:p>
            <a:pPr lvl="1"/>
            <a:r>
              <a:rPr lang="en-PH" dirty="0">
                <a:solidFill>
                  <a:srgbClr val="000000"/>
                </a:solidFill>
                <a:latin typeface="Verdana" panose="020B0604030504040204" pitchFamily="34" charset="0"/>
                <a:ea typeface="DejaVu Sans Mono for Powerline" panose="020B0609030804020204" pitchFamily="49" charset="0"/>
                <a:cs typeface="DejaVu Sans Mono for Powerline" panose="020B0609030804020204" pitchFamily="49" charset="0"/>
              </a:rPr>
              <a:t>“[Az]”</a:t>
            </a:r>
          </a:p>
          <a:p>
            <a:pPr lvl="1"/>
            <a:r>
              <a:rPr lang="en-PH" dirty="0">
                <a:solidFill>
                  <a:srgbClr val="000000"/>
                </a:solidFill>
                <a:latin typeface="Verdana" panose="020B0604030504040204" pitchFamily="34" charset="0"/>
                <a:ea typeface="DejaVu Sans Mono for Powerline" panose="020B0609030804020204" pitchFamily="49" charset="0"/>
                <a:cs typeface="DejaVu Sans Mono for Powerline" panose="020B0609030804020204" pitchFamily="49" charset="0"/>
              </a:rPr>
              <a:t>“\d”</a:t>
            </a:r>
          </a:p>
          <a:p>
            <a:pPr lvl="1"/>
            <a:r>
              <a:rPr lang="en-PH" b="0" i="0" dirty="0">
                <a:solidFill>
                  <a:srgbClr val="000000"/>
                </a:solidFill>
                <a:effectLst/>
                <a:latin typeface="Verdana" panose="020B0604030504040204" pitchFamily="34" charset="0"/>
                <a:ea typeface="DejaVu Sans Mono for Powerline" panose="020B0609030804020204" pitchFamily="49" charset="0"/>
                <a:cs typeface="DejaVu Sans Mono for Powerline" panose="020B0609030804020204" pitchFamily="49" charset="0"/>
              </a:rPr>
              <a:t>“^hello”</a:t>
            </a:r>
          </a:p>
          <a:p>
            <a:pPr lvl="1"/>
            <a:r>
              <a:rPr lang="en-PH" b="0" i="0" dirty="0">
                <a:solidFill>
                  <a:srgbClr val="000000"/>
                </a:solidFill>
                <a:effectLst/>
                <a:latin typeface="Verdana" panose="020B0604030504040204" pitchFamily="34" charset="0"/>
              </a:rPr>
              <a:t>"</a:t>
            </a:r>
            <a:r>
              <a:rPr lang="en-PH" b="0" i="0" dirty="0" err="1">
                <a:solidFill>
                  <a:srgbClr val="000000"/>
                </a:solidFill>
                <a:effectLst/>
                <a:latin typeface="Verdana" panose="020B0604030504040204" pitchFamily="34" charset="0"/>
              </a:rPr>
              <a:t>falls|stays</a:t>
            </a:r>
            <a:r>
              <a:rPr lang="en-PH" b="0" i="0" dirty="0">
                <a:solidFill>
                  <a:srgbClr val="000000"/>
                </a:solidFill>
                <a:effectLst/>
                <a:latin typeface="Verdana" panose="020B0604030504040204" pitchFamily="34" charset="0"/>
              </a:rPr>
              <a:t>“</a:t>
            </a:r>
            <a:endParaRPr lang="en-PH" dirty="0">
              <a:solidFill>
                <a:srgbClr val="000000"/>
              </a:solidFill>
              <a:latin typeface="Verdana" panose="020B0604030504040204" pitchFamily="34" charset="0"/>
              <a:ea typeface="DejaVu Sans Mono for Powerline" panose="020B0609030804020204" pitchFamily="49" charset="0"/>
              <a:cs typeface="DejaVu Sans Mono for Powerline" panose="020B0609030804020204" pitchFamily="49" charset="0"/>
            </a:endParaRPr>
          </a:p>
          <a:p>
            <a:pPr lvl="1"/>
            <a:r>
              <a:rPr lang="en-PH" b="0" i="0" dirty="0">
                <a:solidFill>
                  <a:srgbClr val="000000"/>
                </a:solidFill>
                <a:effectLst/>
                <a:latin typeface="Verdana" panose="020B0604030504040204" pitchFamily="34" charset="0"/>
                <a:ea typeface="DejaVu Sans Mono for Powerline" panose="020B0609030804020204" pitchFamily="49" charset="0"/>
                <a:cs typeface="DejaVu Sans Mono for Powerline" panose="020B0609030804020204" pitchFamily="49" charset="0"/>
              </a:rPr>
              <a:t>“\d.?\d”</a:t>
            </a:r>
            <a:endParaRPr lang="en-US" b="0" i="0" dirty="0">
              <a:solidFill>
                <a:srgbClr val="000000"/>
              </a:solidFill>
              <a:effectLst/>
              <a:latin typeface="+mj-lt"/>
              <a:ea typeface="DejaVu Sans Mono for Powerline" panose="020B0609030804020204" pitchFamily="49" charset="0"/>
              <a:cs typeface="DejaVu Sans Mono for Powerline" panose="020B0609030804020204" pitchFamily="49" charset="0"/>
            </a:endParaRPr>
          </a:p>
        </p:txBody>
      </p:sp>
      <p:sp>
        <p:nvSpPr>
          <p:cNvPr id="6" name="Slide Number Placeholder 5">
            <a:extLst>
              <a:ext uri="{FF2B5EF4-FFF2-40B4-BE49-F238E27FC236}">
                <a16:creationId xmlns:a16="http://schemas.microsoft.com/office/drawing/2014/main" id="{63429E0B-6556-0747-DF4B-C306EAD3FD4B}"/>
              </a:ext>
            </a:extLst>
          </p:cNvPr>
          <p:cNvSpPr>
            <a:spLocks noGrp="1"/>
          </p:cNvSpPr>
          <p:nvPr>
            <p:ph type="sldNum" sz="quarter" idx="4"/>
          </p:nvPr>
        </p:nvSpPr>
        <p:spPr/>
        <p:txBody>
          <a:bodyPr/>
          <a:lstStyle/>
          <a:p>
            <a:fld id="{E3FB33F5-08D4-AF49-8AD6-61D0B13A6066}" type="slidenum">
              <a:rPr lang="en-US" smtClean="0"/>
              <a:pPr/>
              <a:t>17</a:t>
            </a:fld>
            <a:endParaRPr lang="en-US"/>
          </a:p>
        </p:txBody>
      </p:sp>
      <p:sp>
        <p:nvSpPr>
          <p:cNvPr id="7" name="Footer Placeholder 6">
            <a:extLst>
              <a:ext uri="{FF2B5EF4-FFF2-40B4-BE49-F238E27FC236}">
                <a16:creationId xmlns:a16="http://schemas.microsoft.com/office/drawing/2014/main" id="{163CE01B-DD2F-BFD7-9B19-E842EA6B9838}"/>
              </a:ext>
            </a:extLst>
          </p:cNvPr>
          <p:cNvSpPr>
            <a:spLocks noGrp="1"/>
          </p:cNvSpPr>
          <p:nvPr>
            <p:ph type="ftr" sz="quarter" idx="3"/>
          </p:nvPr>
        </p:nvSpPr>
        <p:spPr/>
        <p:txBody>
          <a:body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315820146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CD67A-4CC8-1843-E568-6F56C7A4134F}"/>
              </a:ext>
            </a:extLst>
          </p:cNvPr>
          <p:cNvSpPr>
            <a:spLocks noGrp="1"/>
          </p:cNvSpPr>
          <p:nvPr>
            <p:ph type="title"/>
          </p:nvPr>
        </p:nvSpPr>
        <p:spPr/>
        <p:txBody>
          <a:bodyPr/>
          <a:lstStyle/>
          <a:p>
            <a:r>
              <a:rPr lang="en-US" dirty="0"/>
              <a:t>Requests</a:t>
            </a:r>
            <a:endParaRPr lang="en-PH" dirty="0"/>
          </a:p>
        </p:txBody>
      </p:sp>
      <p:sp>
        <p:nvSpPr>
          <p:cNvPr id="3" name="Text Placeholder 2">
            <a:extLst>
              <a:ext uri="{FF2B5EF4-FFF2-40B4-BE49-F238E27FC236}">
                <a16:creationId xmlns:a16="http://schemas.microsoft.com/office/drawing/2014/main" id="{12BF47A3-3486-DC62-E355-5AE913D0318B}"/>
              </a:ext>
            </a:extLst>
          </p:cNvPr>
          <p:cNvSpPr>
            <a:spLocks noGrp="1"/>
          </p:cNvSpPr>
          <p:nvPr>
            <p:ph type="body" idx="10"/>
          </p:nvPr>
        </p:nvSpPr>
        <p:spPr/>
        <p:txBody>
          <a:bodyPr/>
          <a:lstStyle/>
          <a:p>
            <a:r>
              <a:rPr lang="en-US" dirty="0"/>
              <a:t>Making a GET request on an API</a:t>
            </a:r>
            <a:endParaRPr lang="en-PH" dirty="0"/>
          </a:p>
        </p:txBody>
      </p:sp>
      <p:sp>
        <p:nvSpPr>
          <p:cNvPr id="4" name="Text Placeholder 3">
            <a:extLst>
              <a:ext uri="{FF2B5EF4-FFF2-40B4-BE49-F238E27FC236}">
                <a16:creationId xmlns:a16="http://schemas.microsoft.com/office/drawing/2014/main" id="{259F7E64-6E7B-F6E5-CFF9-AF853C966F14}"/>
              </a:ext>
            </a:extLst>
          </p:cNvPr>
          <p:cNvSpPr>
            <a:spLocks noGrp="1"/>
          </p:cNvSpPr>
          <p:nvPr>
            <p:ph type="body" idx="28"/>
          </p:nvPr>
        </p:nvSpPr>
        <p:spPr/>
        <p:txBody>
          <a:bodyPr/>
          <a:lstStyle/>
          <a:p>
            <a:r>
              <a:rPr lang="en-US" dirty="0"/>
              <a:t>A popular HTTP library that allows for communicating with APIs using HTTP protocol</a:t>
            </a:r>
            <a:endParaRPr lang="en-PH" dirty="0"/>
          </a:p>
        </p:txBody>
      </p:sp>
      <p:sp>
        <p:nvSpPr>
          <p:cNvPr id="5" name="Content Placeholder 4">
            <a:extLst>
              <a:ext uri="{FF2B5EF4-FFF2-40B4-BE49-F238E27FC236}">
                <a16:creationId xmlns:a16="http://schemas.microsoft.com/office/drawing/2014/main" id="{26BB19E2-FBB9-5B16-A87B-E04AF739AB35}"/>
              </a:ext>
            </a:extLst>
          </p:cNvPr>
          <p:cNvSpPr>
            <a:spLocks noGrp="1"/>
          </p:cNvSpPr>
          <p:nvPr>
            <p:ph idx="1"/>
          </p:nvPr>
        </p:nvSpPr>
        <p:spPr/>
        <p:txBody>
          <a:bodyPr/>
          <a:lstStyle/>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import requests</a:t>
            </a:r>
          </a:p>
          <a:p>
            <a:pPr marL="0" indent="0">
              <a:buNone/>
            </a:pP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Making a GET request</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r = </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requests.get</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('https://api.github.com/users/</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maronavenue</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p>
          <a:p>
            <a:pPr marL="0" indent="0">
              <a:buNone/>
            </a:pPr>
            <a:endPar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Check status code for response received</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print(r)</a:t>
            </a:r>
          </a:p>
          <a:p>
            <a:pPr marL="0" indent="0">
              <a:buNone/>
            </a:pPr>
            <a:b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b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 Print response content</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print(</a:t>
            </a:r>
            <a:r>
              <a:rPr lang="en-US" dirty="0" err="1">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r.content</a:t>
            </a: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a:t>
            </a:r>
            <a:endParaRPr lang="en-PH"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endParaRPr>
          </a:p>
        </p:txBody>
      </p:sp>
      <p:sp>
        <p:nvSpPr>
          <p:cNvPr id="6" name="Slide Number Placeholder 5">
            <a:extLst>
              <a:ext uri="{FF2B5EF4-FFF2-40B4-BE49-F238E27FC236}">
                <a16:creationId xmlns:a16="http://schemas.microsoft.com/office/drawing/2014/main" id="{63429E0B-6556-0747-DF4B-C306EAD3FD4B}"/>
              </a:ext>
            </a:extLst>
          </p:cNvPr>
          <p:cNvSpPr>
            <a:spLocks noGrp="1"/>
          </p:cNvSpPr>
          <p:nvPr>
            <p:ph type="sldNum" sz="quarter" idx="4"/>
          </p:nvPr>
        </p:nvSpPr>
        <p:spPr/>
        <p:txBody>
          <a:bodyPr/>
          <a:lstStyle/>
          <a:p>
            <a:fld id="{E3FB33F5-08D4-AF49-8AD6-61D0B13A6066}" type="slidenum">
              <a:rPr lang="en-US" smtClean="0"/>
              <a:pPr/>
              <a:t>18</a:t>
            </a:fld>
            <a:endParaRPr lang="en-US"/>
          </a:p>
        </p:txBody>
      </p:sp>
      <p:sp>
        <p:nvSpPr>
          <p:cNvPr id="7" name="Footer Placeholder 6">
            <a:extLst>
              <a:ext uri="{FF2B5EF4-FFF2-40B4-BE49-F238E27FC236}">
                <a16:creationId xmlns:a16="http://schemas.microsoft.com/office/drawing/2014/main" id="{163CE01B-DD2F-BFD7-9B19-E842EA6B9838}"/>
              </a:ext>
            </a:extLst>
          </p:cNvPr>
          <p:cNvSpPr>
            <a:spLocks noGrp="1"/>
          </p:cNvSpPr>
          <p:nvPr>
            <p:ph type="ftr" sz="quarter" idx="3"/>
          </p:nvPr>
        </p:nvSpPr>
        <p:spPr/>
        <p:txBody>
          <a:bodyPr/>
          <a:lstStyle/>
          <a:p>
            <a:pPr>
              <a:defRPr/>
            </a:pPr>
            <a:r>
              <a:rPr lang="en-US">
                <a:solidFill>
                  <a:srgbClr val="FFFFFF">
                    <a:lumMod val="50000"/>
                  </a:srgbClr>
                </a:solidFill>
              </a:rPr>
              <a:t>Copyright © 2024 FactSet Research Systems Inc. All rights reserved. FactSet Business Use Only</a:t>
            </a:r>
          </a:p>
        </p:txBody>
      </p:sp>
    </p:spTree>
    <p:extLst>
      <p:ext uri="{BB962C8B-B14F-4D97-AF65-F5344CB8AC3E}">
        <p14:creationId xmlns:p14="http://schemas.microsoft.com/office/powerpoint/2010/main" val="87360611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Knowledge Check</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endParaRPr lang="en-US" dirty="0"/>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r>
              <a:rPr lang="en-US" dirty="0"/>
              <a:t>Any questions? Anything you want me to cover?</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0" indent="0">
              <a:buNone/>
            </a:pPr>
            <a:endParaRPr lang="en-US" dirty="0"/>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19</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grpSp>
        <p:nvGrpSpPr>
          <p:cNvPr id="3" name="Group 2">
            <a:extLst>
              <a:ext uri="{FF2B5EF4-FFF2-40B4-BE49-F238E27FC236}">
                <a16:creationId xmlns:a16="http://schemas.microsoft.com/office/drawing/2014/main" id="{1203067F-07B6-19D8-CF43-35F99821BE13}"/>
              </a:ext>
            </a:extLst>
          </p:cNvPr>
          <p:cNvGrpSpPr/>
          <p:nvPr/>
        </p:nvGrpSpPr>
        <p:grpSpPr>
          <a:xfrm>
            <a:off x="116292" y="684287"/>
            <a:ext cx="444071" cy="444071"/>
            <a:chOff x="497281" y="2923382"/>
            <a:chExt cx="444071" cy="444071"/>
          </a:xfrm>
        </p:grpSpPr>
        <p:sp>
          <p:nvSpPr>
            <p:cNvPr id="4" name="Oval 3">
              <a:extLst>
                <a:ext uri="{FF2B5EF4-FFF2-40B4-BE49-F238E27FC236}">
                  <a16:creationId xmlns:a16="http://schemas.microsoft.com/office/drawing/2014/main" id="{F82C296C-7C9D-DB00-719B-7C72C6C7EDBA}"/>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4112B751-67CE-AE4E-A428-F2708A890F1C}"/>
                </a:ext>
              </a:extLst>
            </p:cNvPr>
            <p:cNvGrpSpPr>
              <a:grpSpLocks noChangeAspect="1"/>
            </p:cNvGrpSpPr>
            <p:nvPr/>
          </p:nvGrpSpPr>
          <p:grpSpPr>
            <a:xfrm>
              <a:off x="582724" y="2998243"/>
              <a:ext cx="283912" cy="303278"/>
              <a:chOff x="5251451" y="-404813"/>
              <a:chExt cx="1303337" cy="1392238"/>
            </a:xfrm>
          </p:grpSpPr>
          <p:sp>
            <p:nvSpPr>
              <p:cNvPr id="6" name="Freeform 5">
                <a:extLst>
                  <a:ext uri="{FF2B5EF4-FFF2-40B4-BE49-F238E27FC236}">
                    <a16:creationId xmlns:a16="http://schemas.microsoft.com/office/drawing/2014/main" id="{71C483BF-7334-3E88-1174-65C05920E03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07CCE32-5C19-CE23-C029-02097847BFE6}"/>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74728351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6D68457-0C34-2E5D-B7A0-E13916377614}"/>
              </a:ext>
            </a:extLst>
          </p:cNvPr>
          <p:cNvPicPr>
            <a:picLocks noChangeAspect="1"/>
          </p:cNvPicPr>
          <p:nvPr/>
        </p:nvPicPr>
        <p:blipFill>
          <a:blip r:embed="rId2"/>
          <a:stretch>
            <a:fillRect/>
          </a:stretch>
        </p:blipFill>
        <p:spPr>
          <a:xfrm>
            <a:off x="0" y="1110055"/>
            <a:ext cx="9144000" cy="3516162"/>
          </a:xfrm>
          <a:prstGeom prst="rect">
            <a:avLst/>
          </a:prstGeom>
        </p:spPr>
      </p:pic>
      <p:sp>
        <p:nvSpPr>
          <p:cNvPr id="2" name="Title 1">
            <a:extLst>
              <a:ext uri="{FF2B5EF4-FFF2-40B4-BE49-F238E27FC236}">
                <a16:creationId xmlns:a16="http://schemas.microsoft.com/office/drawing/2014/main" id="{5263972B-88C8-8E21-2C5C-E3041ED4B9F5}"/>
              </a:ext>
            </a:extLst>
          </p:cNvPr>
          <p:cNvSpPr>
            <a:spLocks noGrp="1"/>
          </p:cNvSpPr>
          <p:nvPr>
            <p:ph type="title"/>
          </p:nvPr>
        </p:nvSpPr>
        <p:spPr>
          <a:xfrm>
            <a:off x="705638" y="645584"/>
            <a:ext cx="8467010" cy="246221"/>
          </a:xfrm>
        </p:spPr>
        <p:txBody>
          <a:bodyPr/>
          <a:lstStyle/>
          <a:p>
            <a:r>
              <a:rPr lang="en-US" dirty="0"/>
              <a:t>Pre-workshop Survey</a:t>
            </a:r>
            <a:endParaRPr lang="en-PH"/>
          </a:p>
        </p:txBody>
      </p:sp>
      <p:pic>
        <p:nvPicPr>
          <p:cNvPr id="9" name="Content Placeholder 8" descr="A qr code on a white background&#10;&#10;Description automatically generated">
            <a:extLst>
              <a:ext uri="{FF2B5EF4-FFF2-40B4-BE49-F238E27FC236}">
                <a16:creationId xmlns:a16="http://schemas.microsoft.com/office/drawing/2014/main" id="{346A3787-1998-720A-70CC-46A2ACF558AC}"/>
              </a:ext>
            </a:extLst>
          </p:cNvPr>
          <p:cNvPicPr>
            <a:picLocks noGrp="1" noChangeAspect="1"/>
          </p:cNvPicPr>
          <p:nvPr>
            <p:ph idx="1"/>
          </p:nvPr>
        </p:nvPicPr>
        <p:blipFill>
          <a:blip r:embed="rId3"/>
          <a:stretch>
            <a:fillRect/>
          </a:stretch>
        </p:blipFill>
        <p:spPr>
          <a:xfrm>
            <a:off x="338662" y="1520534"/>
            <a:ext cx="1965245" cy="1965245"/>
          </a:xfrm>
        </p:spPr>
      </p:pic>
      <p:sp>
        <p:nvSpPr>
          <p:cNvPr id="4" name="Text Placeholder 3">
            <a:extLst>
              <a:ext uri="{FF2B5EF4-FFF2-40B4-BE49-F238E27FC236}">
                <a16:creationId xmlns:a16="http://schemas.microsoft.com/office/drawing/2014/main" id="{F06F7846-4538-084A-3A89-D1615DAE8F65}"/>
              </a:ext>
            </a:extLst>
          </p:cNvPr>
          <p:cNvSpPr>
            <a:spLocks noGrp="1"/>
          </p:cNvSpPr>
          <p:nvPr>
            <p:ph type="body" idx="10"/>
          </p:nvPr>
        </p:nvSpPr>
        <p:spPr>
          <a:xfrm>
            <a:off x="338662" y="1310849"/>
            <a:ext cx="8467010" cy="175433"/>
          </a:xfrm>
        </p:spPr>
        <p:txBody>
          <a:bodyPr/>
          <a:lstStyle/>
          <a:p>
            <a:r>
              <a:rPr lang="en-US" dirty="0">
                <a:solidFill>
                  <a:schemeClr val="bg1"/>
                </a:solidFill>
              </a:rPr>
              <a:t>QR link</a:t>
            </a:r>
            <a:endParaRPr lang="en-PH" dirty="0">
              <a:solidFill>
                <a:schemeClr val="bg1"/>
              </a:solidFill>
            </a:endParaRPr>
          </a:p>
        </p:txBody>
      </p:sp>
      <p:sp>
        <p:nvSpPr>
          <p:cNvPr id="5" name="Text Placeholder 4">
            <a:extLst>
              <a:ext uri="{FF2B5EF4-FFF2-40B4-BE49-F238E27FC236}">
                <a16:creationId xmlns:a16="http://schemas.microsoft.com/office/drawing/2014/main" id="{AA0A8A6B-43B4-7F70-247D-2CC9258C4955}"/>
              </a:ext>
            </a:extLst>
          </p:cNvPr>
          <p:cNvSpPr>
            <a:spLocks noGrp="1"/>
          </p:cNvSpPr>
          <p:nvPr>
            <p:ph type="body" idx="28"/>
          </p:nvPr>
        </p:nvSpPr>
        <p:spPr>
          <a:xfrm>
            <a:off x="2759521" y="666358"/>
            <a:ext cx="6412793" cy="204671"/>
          </a:xfrm>
        </p:spPr>
        <p:txBody>
          <a:bodyPr/>
          <a:lstStyle/>
          <a:p>
            <a:r>
              <a:rPr lang="en-US" dirty="0"/>
              <a:t>Please answer the pre-workshop survey below </a:t>
            </a:r>
            <a:endParaRPr lang="en-PH"/>
          </a:p>
        </p:txBody>
      </p:sp>
      <p:sp>
        <p:nvSpPr>
          <p:cNvPr id="6" name="Slide Number Placeholder 5">
            <a:extLst>
              <a:ext uri="{FF2B5EF4-FFF2-40B4-BE49-F238E27FC236}">
                <a16:creationId xmlns:a16="http://schemas.microsoft.com/office/drawing/2014/main" id="{5FFAF694-714E-390B-2C84-8D21567AACBA}"/>
              </a:ext>
            </a:extLst>
          </p:cNvPr>
          <p:cNvSpPr>
            <a:spLocks noGrp="1"/>
          </p:cNvSpPr>
          <p:nvPr>
            <p:ph type="sldNum" sz="quarter" idx="4"/>
          </p:nvPr>
        </p:nvSpPr>
        <p:spPr/>
        <p:txBody>
          <a:bodyPr/>
          <a:lstStyle/>
          <a:p>
            <a:fld id="{E3FB33F5-08D4-AF49-8AD6-61D0B13A6066}" type="slidenum">
              <a:rPr lang="en-US" smtClean="0"/>
              <a:pPr/>
              <a:t>2</a:t>
            </a:fld>
            <a:endParaRPr lang="en-US"/>
          </a:p>
        </p:txBody>
      </p:sp>
      <p:sp>
        <p:nvSpPr>
          <p:cNvPr id="7" name="Footer Placeholder 6">
            <a:extLst>
              <a:ext uri="{FF2B5EF4-FFF2-40B4-BE49-F238E27FC236}">
                <a16:creationId xmlns:a16="http://schemas.microsoft.com/office/drawing/2014/main" id="{6F3BFE8C-F800-AF01-CADC-335BAF13D498}"/>
              </a:ext>
            </a:extLst>
          </p:cNvPr>
          <p:cNvSpPr>
            <a:spLocks noGrp="1"/>
          </p:cNvSpPr>
          <p:nvPr>
            <p:ph type="ftr" sz="quarter" idx="3"/>
          </p:nvPr>
        </p:nvSpPr>
        <p:spPr/>
        <p:txBody>
          <a:bodyPr/>
          <a:lstStyle/>
          <a:p>
            <a:pPr>
              <a:defRPr/>
            </a:pPr>
            <a:r>
              <a:rPr lang="en-US">
                <a:solidFill>
                  <a:srgbClr val="FFFFFF">
                    <a:lumMod val="50000"/>
                  </a:srgbClr>
                </a:solidFill>
              </a:rPr>
              <a:t>Copyright © 2024 FactSet Research Systems Inc. All rights reserved. FactSet Business Use Only</a:t>
            </a:r>
          </a:p>
        </p:txBody>
      </p:sp>
      <p:grpSp>
        <p:nvGrpSpPr>
          <p:cNvPr id="3" name="Group 2">
            <a:extLst>
              <a:ext uri="{FF2B5EF4-FFF2-40B4-BE49-F238E27FC236}">
                <a16:creationId xmlns:a16="http://schemas.microsoft.com/office/drawing/2014/main" id="{EE416C0E-CA6F-D757-382F-E079FD479810}"/>
              </a:ext>
            </a:extLst>
          </p:cNvPr>
          <p:cNvGrpSpPr/>
          <p:nvPr/>
        </p:nvGrpSpPr>
        <p:grpSpPr>
          <a:xfrm>
            <a:off x="338662" y="611511"/>
            <a:ext cx="303851" cy="303851"/>
            <a:chOff x="266347" y="797637"/>
            <a:chExt cx="549079" cy="549079"/>
          </a:xfrm>
        </p:grpSpPr>
        <p:sp>
          <p:nvSpPr>
            <p:cNvPr id="8" name="Oval 7">
              <a:extLst>
                <a:ext uri="{FF2B5EF4-FFF2-40B4-BE49-F238E27FC236}">
                  <a16:creationId xmlns:a16="http://schemas.microsoft.com/office/drawing/2014/main" id="{278AAA70-666F-9779-DFBF-56525FEBC95B}"/>
                </a:ext>
              </a:extLst>
            </p:cNvPr>
            <p:cNvSpPr/>
            <p:nvPr/>
          </p:nvSpPr>
          <p:spPr>
            <a:xfrm>
              <a:off x="266347" y="797637"/>
              <a:ext cx="549079" cy="5490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10" name="Group 9">
              <a:extLst>
                <a:ext uri="{FF2B5EF4-FFF2-40B4-BE49-F238E27FC236}">
                  <a16:creationId xmlns:a16="http://schemas.microsoft.com/office/drawing/2014/main" id="{EE1214AE-89F9-29F0-C696-D5F49716FE68}"/>
                </a:ext>
              </a:extLst>
            </p:cNvPr>
            <p:cNvGrpSpPr>
              <a:grpSpLocks noChangeAspect="1"/>
            </p:cNvGrpSpPr>
            <p:nvPr/>
          </p:nvGrpSpPr>
          <p:grpSpPr>
            <a:xfrm>
              <a:off x="432987" y="896947"/>
              <a:ext cx="215774" cy="343131"/>
              <a:chOff x="8643938" y="2093913"/>
              <a:chExt cx="747713" cy="1189037"/>
            </a:xfrm>
          </p:grpSpPr>
          <p:grpSp>
            <p:nvGrpSpPr>
              <p:cNvPr id="12" name="Group 11">
                <a:extLst>
                  <a:ext uri="{FF2B5EF4-FFF2-40B4-BE49-F238E27FC236}">
                    <a16:creationId xmlns:a16="http://schemas.microsoft.com/office/drawing/2014/main" id="{D00693DC-22F7-079E-7CC3-1F7896349534}"/>
                  </a:ext>
                </a:extLst>
              </p:cNvPr>
              <p:cNvGrpSpPr/>
              <p:nvPr/>
            </p:nvGrpSpPr>
            <p:grpSpPr>
              <a:xfrm>
                <a:off x="8643938" y="2093913"/>
                <a:ext cx="747713" cy="1189037"/>
                <a:chOff x="8643938" y="2093913"/>
                <a:chExt cx="747713" cy="1189037"/>
              </a:xfrm>
              <a:solidFill>
                <a:schemeClr val="accent1"/>
              </a:solidFill>
            </p:grpSpPr>
            <p:sp>
              <p:nvSpPr>
                <p:cNvPr id="17" name="Freeform 144">
                  <a:extLst>
                    <a:ext uri="{FF2B5EF4-FFF2-40B4-BE49-F238E27FC236}">
                      <a16:creationId xmlns:a16="http://schemas.microsoft.com/office/drawing/2014/main" id="{0830F31D-C6A3-B458-8522-32026E650A86}"/>
                    </a:ext>
                  </a:extLst>
                </p:cNvPr>
                <p:cNvSpPr>
                  <a:spLocks/>
                </p:cNvSpPr>
                <p:nvPr/>
              </p:nvSpPr>
              <p:spPr bwMode="auto">
                <a:xfrm>
                  <a:off x="8859838" y="3022600"/>
                  <a:ext cx="187325" cy="69850"/>
                </a:xfrm>
                <a:custGeom>
                  <a:avLst/>
                  <a:gdLst>
                    <a:gd name="T0" fmla="*/ 56 w 568"/>
                    <a:gd name="T1" fmla="*/ 215 h 215"/>
                    <a:gd name="T2" fmla="*/ 68 w 568"/>
                    <a:gd name="T3" fmla="*/ 213 h 215"/>
                    <a:gd name="T4" fmla="*/ 524 w 568"/>
                    <a:gd name="T5" fmla="*/ 109 h 215"/>
                    <a:gd name="T6" fmla="*/ 558 w 568"/>
                    <a:gd name="T7" fmla="*/ 85 h 215"/>
                    <a:gd name="T8" fmla="*/ 565 w 568"/>
                    <a:gd name="T9" fmla="*/ 44 h 215"/>
                    <a:gd name="T10" fmla="*/ 541 w 568"/>
                    <a:gd name="T11" fmla="*/ 10 h 215"/>
                    <a:gd name="T12" fmla="*/ 500 w 568"/>
                    <a:gd name="T13" fmla="*/ 3 h 215"/>
                    <a:gd name="T14" fmla="*/ 44 w 568"/>
                    <a:gd name="T15" fmla="*/ 108 h 215"/>
                    <a:gd name="T16" fmla="*/ 10 w 568"/>
                    <a:gd name="T17" fmla="*/ 132 h 215"/>
                    <a:gd name="T18" fmla="*/ 3 w 568"/>
                    <a:gd name="T19" fmla="*/ 173 h 215"/>
                    <a:gd name="T20" fmla="*/ 56 w 568"/>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215">
                      <a:moveTo>
                        <a:pt x="56" y="215"/>
                      </a:moveTo>
                      <a:cubicBezTo>
                        <a:pt x="60" y="215"/>
                        <a:pt x="64" y="214"/>
                        <a:pt x="68" y="213"/>
                      </a:cubicBezTo>
                      <a:cubicBezTo>
                        <a:pt x="524" y="109"/>
                        <a:pt x="524" y="109"/>
                        <a:pt x="524" y="109"/>
                      </a:cubicBezTo>
                      <a:cubicBezTo>
                        <a:pt x="538" y="105"/>
                        <a:pt x="550" y="97"/>
                        <a:pt x="558" y="85"/>
                      </a:cubicBezTo>
                      <a:cubicBezTo>
                        <a:pt x="565" y="72"/>
                        <a:pt x="568" y="58"/>
                        <a:pt x="565" y="44"/>
                      </a:cubicBezTo>
                      <a:cubicBezTo>
                        <a:pt x="561" y="30"/>
                        <a:pt x="553" y="18"/>
                        <a:pt x="541" y="10"/>
                      </a:cubicBezTo>
                      <a:cubicBezTo>
                        <a:pt x="528" y="3"/>
                        <a:pt x="514" y="0"/>
                        <a:pt x="500" y="3"/>
                      </a:cubicBezTo>
                      <a:cubicBezTo>
                        <a:pt x="44" y="108"/>
                        <a:pt x="44" y="108"/>
                        <a:pt x="44" y="108"/>
                      </a:cubicBezTo>
                      <a:cubicBezTo>
                        <a:pt x="30" y="111"/>
                        <a:pt x="18" y="120"/>
                        <a:pt x="10" y="132"/>
                      </a:cubicBezTo>
                      <a:cubicBezTo>
                        <a:pt x="2" y="144"/>
                        <a:pt x="0" y="159"/>
                        <a:pt x="3" y="173"/>
                      </a:cubicBezTo>
                      <a:cubicBezTo>
                        <a:pt x="9" y="197"/>
                        <a:pt x="30" y="215"/>
                        <a:pt x="56"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5">
                  <a:extLst>
                    <a:ext uri="{FF2B5EF4-FFF2-40B4-BE49-F238E27FC236}">
                      <a16:creationId xmlns:a16="http://schemas.microsoft.com/office/drawing/2014/main" id="{B28FC538-91B0-DBD3-7791-5B241D4FFB7D}"/>
                    </a:ext>
                  </a:extLst>
                </p:cNvPr>
                <p:cNvSpPr>
                  <a:spLocks/>
                </p:cNvSpPr>
                <p:nvPr/>
              </p:nvSpPr>
              <p:spPr bwMode="auto">
                <a:xfrm>
                  <a:off x="9070976" y="2989263"/>
                  <a:ext cx="123825" cy="57150"/>
                </a:xfrm>
                <a:custGeom>
                  <a:avLst/>
                  <a:gdLst>
                    <a:gd name="T0" fmla="*/ 304 w 372"/>
                    <a:gd name="T1" fmla="*/ 7 h 170"/>
                    <a:gd name="T2" fmla="*/ 44 w 372"/>
                    <a:gd name="T3" fmla="*/ 63 h 170"/>
                    <a:gd name="T4" fmla="*/ 10 w 372"/>
                    <a:gd name="T5" fmla="*/ 87 h 170"/>
                    <a:gd name="T6" fmla="*/ 3 w 372"/>
                    <a:gd name="T7" fmla="*/ 127 h 170"/>
                    <a:gd name="T8" fmla="*/ 55 w 372"/>
                    <a:gd name="T9" fmla="*/ 170 h 170"/>
                    <a:gd name="T10" fmla="*/ 67 w 372"/>
                    <a:gd name="T11" fmla="*/ 169 h 170"/>
                    <a:gd name="T12" fmla="*/ 327 w 372"/>
                    <a:gd name="T13" fmla="*/ 112 h 170"/>
                    <a:gd name="T14" fmla="*/ 361 w 372"/>
                    <a:gd name="T15" fmla="*/ 88 h 170"/>
                    <a:gd name="T16" fmla="*/ 368 w 372"/>
                    <a:gd name="T17" fmla="*/ 48 h 170"/>
                    <a:gd name="T18" fmla="*/ 304 w 372"/>
                    <a:gd name="T19" fmla="*/ 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170">
                      <a:moveTo>
                        <a:pt x="304" y="7"/>
                      </a:moveTo>
                      <a:cubicBezTo>
                        <a:pt x="44" y="63"/>
                        <a:pt x="44" y="63"/>
                        <a:pt x="44" y="63"/>
                      </a:cubicBezTo>
                      <a:cubicBezTo>
                        <a:pt x="30" y="66"/>
                        <a:pt x="18" y="74"/>
                        <a:pt x="10" y="87"/>
                      </a:cubicBezTo>
                      <a:cubicBezTo>
                        <a:pt x="2" y="99"/>
                        <a:pt x="0" y="113"/>
                        <a:pt x="3" y="127"/>
                      </a:cubicBezTo>
                      <a:cubicBezTo>
                        <a:pt x="8" y="152"/>
                        <a:pt x="30" y="170"/>
                        <a:pt x="55" y="170"/>
                      </a:cubicBezTo>
                      <a:cubicBezTo>
                        <a:pt x="59" y="170"/>
                        <a:pt x="63" y="169"/>
                        <a:pt x="67" y="169"/>
                      </a:cubicBezTo>
                      <a:cubicBezTo>
                        <a:pt x="327" y="112"/>
                        <a:pt x="327" y="112"/>
                        <a:pt x="327" y="112"/>
                      </a:cubicBezTo>
                      <a:cubicBezTo>
                        <a:pt x="341" y="109"/>
                        <a:pt x="353" y="101"/>
                        <a:pt x="361" y="88"/>
                      </a:cubicBezTo>
                      <a:cubicBezTo>
                        <a:pt x="369" y="76"/>
                        <a:pt x="372" y="62"/>
                        <a:pt x="368" y="48"/>
                      </a:cubicBezTo>
                      <a:cubicBezTo>
                        <a:pt x="362" y="19"/>
                        <a:pt x="333" y="0"/>
                        <a:pt x="30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46">
                  <a:extLst>
                    <a:ext uri="{FF2B5EF4-FFF2-40B4-BE49-F238E27FC236}">
                      <a16:creationId xmlns:a16="http://schemas.microsoft.com/office/drawing/2014/main" id="{C0031D39-6C4E-61B2-81D3-77C7C480991E}"/>
                    </a:ext>
                  </a:extLst>
                </p:cNvPr>
                <p:cNvSpPr>
                  <a:spLocks/>
                </p:cNvSpPr>
                <p:nvPr/>
              </p:nvSpPr>
              <p:spPr bwMode="auto">
                <a:xfrm>
                  <a:off x="8934451" y="3170238"/>
                  <a:ext cx="200025" cy="112712"/>
                </a:xfrm>
                <a:custGeom>
                  <a:avLst/>
                  <a:gdLst>
                    <a:gd name="T0" fmla="*/ 551 w 605"/>
                    <a:gd name="T1" fmla="*/ 0 h 340"/>
                    <a:gd name="T2" fmla="*/ 551 w 605"/>
                    <a:gd name="T3" fmla="*/ 0 h 340"/>
                    <a:gd name="T4" fmla="*/ 497 w 605"/>
                    <a:gd name="T5" fmla="*/ 54 h 340"/>
                    <a:gd name="T6" fmla="*/ 365 w 605"/>
                    <a:gd name="T7" fmla="*/ 217 h 340"/>
                    <a:gd name="T8" fmla="*/ 94 w 605"/>
                    <a:gd name="T9" fmla="*/ 132 h 340"/>
                    <a:gd name="T10" fmla="*/ 18 w 605"/>
                    <a:gd name="T11" fmla="*/ 130 h 340"/>
                    <a:gd name="T12" fmla="*/ 1 w 605"/>
                    <a:gd name="T13" fmla="*/ 168 h 340"/>
                    <a:gd name="T14" fmla="*/ 16 w 605"/>
                    <a:gd name="T15" fmla="*/ 206 h 340"/>
                    <a:gd name="T16" fmla="*/ 216 w 605"/>
                    <a:gd name="T17" fmla="*/ 331 h 340"/>
                    <a:gd name="T18" fmla="*/ 290 w 605"/>
                    <a:gd name="T19" fmla="*/ 340 h 340"/>
                    <a:gd name="T20" fmla="*/ 405 w 605"/>
                    <a:gd name="T21" fmla="*/ 318 h 340"/>
                    <a:gd name="T22" fmla="*/ 605 w 605"/>
                    <a:gd name="T23" fmla="*/ 54 h 340"/>
                    <a:gd name="T24" fmla="*/ 551 w 605"/>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40">
                      <a:moveTo>
                        <a:pt x="551" y="0"/>
                      </a:moveTo>
                      <a:cubicBezTo>
                        <a:pt x="551" y="0"/>
                        <a:pt x="551" y="0"/>
                        <a:pt x="551" y="0"/>
                      </a:cubicBezTo>
                      <a:cubicBezTo>
                        <a:pt x="521" y="0"/>
                        <a:pt x="497" y="25"/>
                        <a:pt x="497" y="54"/>
                      </a:cubicBezTo>
                      <a:cubicBezTo>
                        <a:pt x="497" y="120"/>
                        <a:pt x="429" y="192"/>
                        <a:pt x="365" y="217"/>
                      </a:cubicBezTo>
                      <a:cubicBezTo>
                        <a:pt x="276" y="253"/>
                        <a:pt x="180" y="222"/>
                        <a:pt x="94" y="132"/>
                      </a:cubicBezTo>
                      <a:cubicBezTo>
                        <a:pt x="73" y="110"/>
                        <a:pt x="39" y="109"/>
                        <a:pt x="18" y="130"/>
                      </a:cubicBezTo>
                      <a:cubicBezTo>
                        <a:pt x="7" y="140"/>
                        <a:pt x="1" y="153"/>
                        <a:pt x="1" y="168"/>
                      </a:cubicBezTo>
                      <a:cubicBezTo>
                        <a:pt x="0" y="182"/>
                        <a:pt x="6" y="196"/>
                        <a:pt x="16" y="206"/>
                      </a:cubicBezTo>
                      <a:cubicBezTo>
                        <a:pt x="78" y="271"/>
                        <a:pt x="145" y="313"/>
                        <a:pt x="216" y="331"/>
                      </a:cubicBezTo>
                      <a:cubicBezTo>
                        <a:pt x="241" y="337"/>
                        <a:pt x="265" y="340"/>
                        <a:pt x="290" y="340"/>
                      </a:cubicBezTo>
                      <a:cubicBezTo>
                        <a:pt x="329" y="340"/>
                        <a:pt x="368" y="332"/>
                        <a:pt x="405" y="318"/>
                      </a:cubicBezTo>
                      <a:cubicBezTo>
                        <a:pt x="519" y="272"/>
                        <a:pt x="605" y="158"/>
                        <a:pt x="605" y="54"/>
                      </a:cubicBezTo>
                      <a:cubicBezTo>
                        <a:pt x="605" y="25"/>
                        <a:pt x="581" y="0"/>
                        <a:pt x="5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47">
                  <a:extLst>
                    <a:ext uri="{FF2B5EF4-FFF2-40B4-BE49-F238E27FC236}">
                      <a16:creationId xmlns:a16="http://schemas.microsoft.com/office/drawing/2014/main" id="{012F6DEF-2C30-EFC6-E233-52BEDC98CB9B}"/>
                    </a:ext>
                  </a:extLst>
                </p:cNvPr>
                <p:cNvSpPr>
                  <a:spLocks/>
                </p:cNvSpPr>
                <p:nvPr/>
              </p:nvSpPr>
              <p:spPr bwMode="auto">
                <a:xfrm>
                  <a:off x="8855076" y="3086100"/>
                  <a:ext cx="339725" cy="103187"/>
                </a:xfrm>
                <a:custGeom>
                  <a:avLst/>
                  <a:gdLst>
                    <a:gd name="T0" fmla="*/ 1002 w 1032"/>
                    <a:gd name="T1" fmla="*/ 10 h 311"/>
                    <a:gd name="T2" fmla="*/ 961 w 1032"/>
                    <a:gd name="T3" fmla="*/ 3 h 311"/>
                    <a:gd name="T4" fmla="*/ 961 w 1032"/>
                    <a:gd name="T5" fmla="*/ 3 h 311"/>
                    <a:gd name="T6" fmla="*/ 48 w 1032"/>
                    <a:gd name="T7" fmla="*/ 204 h 311"/>
                    <a:gd name="T8" fmla="*/ 6 w 1032"/>
                    <a:gd name="T9" fmla="*/ 269 h 311"/>
                    <a:gd name="T10" fmla="*/ 59 w 1032"/>
                    <a:gd name="T11" fmla="*/ 311 h 311"/>
                    <a:gd name="T12" fmla="*/ 71 w 1032"/>
                    <a:gd name="T13" fmla="*/ 310 h 311"/>
                    <a:gd name="T14" fmla="*/ 984 w 1032"/>
                    <a:gd name="T15" fmla="*/ 108 h 311"/>
                    <a:gd name="T16" fmla="*/ 1025 w 1032"/>
                    <a:gd name="T17" fmla="*/ 44 h 311"/>
                    <a:gd name="T18" fmla="*/ 1002 w 1032"/>
                    <a:gd name="T19" fmla="*/ 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311">
                      <a:moveTo>
                        <a:pt x="1002" y="10"/>
                      </a:moveTo>
                      <a:cubicBezTo>
                        <a:pt x="990" y="2"/>
                        <a:pt x="975" y="0"/>
                        <a:pt x="961" y="3"/>
                      </a:cubicBezTo>
                      <a:cubicBezTo>
                        <a:pt x="961" y="3"/>
                        <a:pt x="961" y="3"/>
                        <a:pt x="961" y="3"/>
                      </a:cubicBezTo>
                      <a:cubicBezTo>
                        <a:pt x="48" y="204"/>
                        <a:pt x="48" y="204"/>
                        <a:pt x="48" y="204"/>
                      </a:cubicBezTo>
                      <a:cubicBezTo>
                        <a:pt x="19" y="211"/>
                        <a:pt x="0" y="240"/>
                        <a:pt x="6" y="269"/>
                      </a:cubicBezTo>
                      <a:cubicBezTo>
                        <a:pt x="12" y="293"/>
                        <a:pt x="34" y="311"/>
                        <a:pt x="59" y="311"/>
                      </a:cubicBezTo>
                      <a:cubicBezTo>
                        <a:pt x="63" y="311"/>
                        <a:pt x="67" y="311"/>
                        <a:pt x="71" y="310"/>
                      </a:cubicBezTo>
                      <a:cubicBezTo>
                        <a:pt x="984" y="108"/>
                        <a:pt x="984" y="108"/>
                        <a:pt x="984" y="108"/>
                      </a:cubicBezTo>
                      <a:cubicBezTo>
                        <a:pt x="1013" y="102"/>
                        <a:pt x="1032" y="73"/>
                        <a:pt x="1025" y="44"/>
                      </a:cubicBezTo>
                      <a:cubicBezTo>
                        <a:pt x="1022" y="30"/>
                        <a:pt x="1014" y="18"/>
                        <a:pt x="10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148">
                  <a:extLst>
                    <a:ext uri="{FF2B5EF4-FFF2-40B4-BE49-F238E27FC236}">
                      <a16:creationId xmlns:a16="http://schemas.microsoft.com/office/drawing/2014/main" id="{83025833-8BD4-E91A-24F5-598DCE9BDB71}"/>
                    </a:ext>
                  </a:extLst>
                </p:cNvPr>
                <p:cNvSpPr>
                  <a:spLocks noEditPoints="1"/>
                </p:cNvSpPr>
                <p:nvPr/>
              </p:nvSpPr>
              <p:spPr bwMode="auto">
                <a:xfrm>
                  <a:off x="8643938" y="2093913"/>
                  <a:ext cx="747713" cy="898525"/>
                </a:xfrm>
                <a:custGeom>
                  <a:avLst/>
                  <a:gdLst>
                    <a:gd name="T0" fmla="*/ 2244 w 2262"/>
                    <a:gd name="T1" fmla="*/ 1028 h 2717"/>
                    <a:gd name="T2" fmla="*/ 2054 w 2262"/>
                    <a:gd name="T3" fmla="*/ 470 h 2717"/>
                    <a:gd name="T4" fmla="*/ 1704 w 2262"/>
                    <a:gd name="T5" fmla="*/ 135 h 2717"/>
                    <a:gd name="T6" fmla="*/ 1158 w 2262"/>
                    <a:gd name="T7" fmla="*/ 0 h 2717"/>
                    <a:gd name="T8" fmla="*/ 252 w 2262"/>
                    <a:gd name="T9" fmla="*/ 458 h 2717"/>
                    <a:gd name="T10" fmla="*/ 118 w 2262"/>
                    <a:gd name="T11" fmla="*/ 1445 h 2717"/>
                    <a:gd name="T12" fmla="*/ 418 w 2262"/>
                    <a:gd name="T13" fmla="*/ 1961 h 2717"/>
                    <a:gd name="T14" fmla="*/ 689 w 2262"/>
                    <a:gd name="T15" fmla="*/ 2666 h 2717"/>
                    <a:gd name="T16" fmla="*/ 714 w 2262"/>
                    <a:gd name="T17" fmla="*/ 2708 h 2717"/>
                    <a:gd name="T18" fmla="*/ 743 w 2262"/>
                    <a:gd name="T19" fmla="*/ 2717 h 2717"/>
                    <a:gd name="T20" fmla="*/ 763 w 2262"/>
                    <a:gd name="T21" fmla="*/ 2713 h 2717"/>
                    <a:gd name="T22" fmla="*/ 1440 w 2262"/>
                    <a:gd name="T23" fmla="*/ 2557 h 2717"/>
                    <a:gd name="T24" fmla="*/ 1443 w 2262"/>
                    <a:gd name="T25" fmla="*/ 2557 h 2717"/>
                    <a:gd name="T26" fmla="*/ 1619 w 2262"/>
                    <a:gd name="T27" fmla="*/ 2519 h 2717"/>
                    <a:gd name="T28" fmla="*/ 1660 w 2262"/>
                    <a:gd name="T29" fmla="*/ 2472 h 2717"/>
                    <a:gd name="T30" fmla="*/ 1938 w 2262"/>
                    <a:gd name="T31" fmla="*/ 1883 h 2717"/>
                    <a:gd name="T32" fmla="*/ 2178 w 2262"/>
                    <a:gd name="T33" fmla="*/ 1526 h 2717"/>
                    <a:gd name="T34" fmla="*/ 2244 w 2262"/>
                    <a:gd name="T35" fmla="*/ 1028 h 2717"/>
                    <a:gd name="T36" fmla="*/ 2080 w 2262"/>
                    <a:gd name="T37" fmla="*/ 1481 h 2717"/>
                    <a:gd name="T38" fmla="*/ 1855 w 2262"/>
                    <a:gd name="T39" fmla="*/ 1814 h 2717"/>
                    <a:gd name="T40" fmla="*/ 1558 w 2262"/>
                    <a:gd name="T41" fmla="*/ 2422 h 2717"/>
                    <a:gd name="T42" fmla="*/ 1419 w 2262"/>
                    <a:gd name="T43" fmla="*/ 2451 h 2717"/>
                    <a:gd name="T44" fmla="*/ 1417 w 2262"/>
                    <a:gd name="T45" fmla="*/ 2452 h 2717"/>
                    <a:gd name="T46" fmla="*/ 792 w 2262"/>
                    <a:gd name="T47" fmla="*/ 2592 h 2717"/>
                    <a:gd name="T48" fmla="*/ 502 w 2262"/>
                    <a:gd name="T49" fmla="*/ 1894 h 2717"/>
                    <a:gd name="T50" fmla="*/ 220 w 2262"/>
                    <a:gd name="T51" fmla="*/ 1408 h 2717"/>
                    <a:gd name="T52" fmla="*/ 341 w 2262"/>
                    <a:gd name="T53" fmla="*/ 520 h 2717"/>
                    <a:gd name="T54" fmla="*/ 1158 w 2262"/>
                    <a:gd name="T55" fmla="*/ 108 h 2717"/>
                    <a:gd name="T56" fmla="*/ 1963 w 2262"/>
                    <a:gd name="T57" fmla="*/ 528 h 2717"/>
                    <a:gd name="T58" fmla="*/ 2080 w 2262"/>
                    <a:gd name="T59" fmla="*/ 1481 h 2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2" h="2717">
                      <a:moveTo>
                        <a:pt x="2244" y="1028"/>
                      </a:moveTo>
                      <a:cubicBezTo>
                        <a:pt x="2224" y="825"/>
                        <a:pt x="2158" y="632"/>
                        <a:pt x="2054" y="470"/>
                      </a:cubicBezTo>
                      <a:cubicBezTo>
                        <a:pt x="1962" y="327"/>
                        <a:pt x="1845" y="214"/>
                        <a:pt x="1704" y="135"/>
                      </a:cubicBezTo>
                      <a:cubicBezTo>
                        <a:pt x="1547" y="45"/>
                        <a:pt x="1363" y="0"/>
                        <a:pt x="1158" y="0"/>
                      </a:cubicBezTo>
                      <a:cubicBezTo>
                        <a:pt x="788" y="0"/>
                        <a:pt x="457" y="167"/>
                        <a:pt x="252" y="458"/>
                      </a:cubicBezTo>
                      <a:cubicBezTo>
                        <a:pt x="50" y="745"/>
                        <a:pt x="0" y="1114"/>
                        <a:pt x="118" y="1445"/>
                      </a:cubicBezTo>
                      <a:cubicBezTo>
                        <a:pt x="208" y="1696"/>
                        <a:pt x="319" y="1836"/>
                        <a:pt x="418" y="1961"/>
                      </a:cubicBezTo>
                      <a:cubicBezTo>
                        <a:pt x="551" y="2129"/>
                        <a:pt x="666" y="2275"/>
                        <a:pt x="689" y="2666"/>
                      </a:cubicBezTo>
                      <a:cubicBezTo>
                        <a:pt x="690" y="2683"/>
                        <a:pt x="699" y="2699"/>
                        <a:pt x="714" y="2708"/>
                      </a:cubicBezTo>
                      <a:cubicBezTo>
                        <a:pt x="723" y="2714"/>
                        <a:pt x="733" y="2717"/>
                        <a:pt x="743" y="2717"/>
                      </a:cubicBezTo>
                      <a:cubicBezTo>
                        <a:pt x="750" y="2717"/>
                        <a:pt x="756" y="2716"/>
                        <a:pt x="763" y="2713"/>
                      </a:cubicBezTo>
                      <a:cubicBezTo>
                        <a:pt x="836" y="2685"/>
                        <a:pt x="1214" y="2605"/>
                        <a:pt x="1440" y="2557"/>
                      </a:cubicBezTo>
                      <a:cubicBezTo>
                        <a:pt x="1443" y="2557"/>
                        <a:pt x="1443" y="2557"/>
                        <a:pt x="1443" y="2557"/>
                      </a:cubicBezTo>
                      <a:cubicBezTo>
                        <a:pt x="1523" y="2540"/>
                        <a:pt x="1586" y="2527"/>
                        <a:pt x="1619" y="2519"/>
                      </a:cubicBezTo>
                      <a:cubicBezTo>
                        <a:pt x="1641" y="2514"/>
                        <a:pt x="1658" y="2495"/>
                        <a:pt x="1660" y="2472"/>
                      </a:cubicBezTo>
                      <a:cubicBezTo>
                        <a:pt x="1692" y="2178"/>
                        <a:pt x="1812" y="2035"/>
                        <a:pt x="1938" y="1883"/>
                      </a:cubicBezTo>
                      <a:cubicBezTo>
                        <a:pt x="2022" y="1782"/>
                        <a:pt x="2109" y="1678"/>
                        <a:pt x="2178" y="1526"/>
                      </a:cubicBezTo>
                      <a:cubicBezTo>
                        <a:pt x="2239" y="1394"/>
                        <a:pt x="2262" y="1217"/>
                        <a:pt x="2244" y="1028"/>
                      </a:cubicBezTo>
                      <a:close/>
                      <a:moveTo>
                        <a:pt x="2080" y="1481"/>
                      </a:moveTo>
                      <a:cubicBezTo>
                        <a:pt x="2017" y="1620"/>
                        <a:pt x="1935" y="1718"/>
                        <a:pt x="1855" y="1814"/>
                      </a:cubicBezTo>
                      <a:cubicBezTo>
                        <a:pt x="1729" y="1965"/>
                        <a:pt x="1599" y="2121"/>
                        <a:pt x="1558" y="2422"/>
                      </a:cubicBezTo>
                      <a:cubicBezTo>
                        <a:pt x="1523" y="2429"/>
                        <a:pt x="1475" y="2440"/>
                        <a:pt x="1419" y="2451"/>
                      </a:cubicBezTo>
                      <a:cubicBezTo>
                        <a:pt x="1417" y="2452"/>
                        <a:pt x="1417" y="2452"/>
                        <a:pt x="1417" y="2452"/>
                      </a:cubicBezTo>
                      <a:cubicBezTo>
                        <a:pt x="1210" y="2495"/>
                        <a:pt x="931" y="2554"/>
                        <a:pt x="792" y="2592"/>
                      </a:cubicBezTo>
                      <a:cubicBezTo>
                        <a:pt x="757" y="2217"/>
                        <a:pt x="633" y="2060"/>
                        <a:pt x="502" y="1894"/>
                      </a:cubicBezTo>
                      <a:cubicBezTo>
                        <a:pt x="405" y="1770"/>
                        <a:pt x="304" y="1643"/>
                        <a:pt x="220" y="1408"/>
                      </a:cubicBezTo>
                      <a:cubicBezTo>
                        <a:pt x="114" y="1111"/>
                        <a:pt x="159" y="779"/>
                        <a:pt x="341" y="520"/>
                      </a:cubicBezTo>
                      <a:cubicBezTo>
                        <a:pt x="525" y="258"/>
                        <a:pt x="823" y="108"/>
                        <a:pt x="1158" y="108"/>
                      </a:cubicBezTo>
                      <a:cubicBezTo>
                        <a:pt x="1601" y="108"/>
                        <a:pt x="1840" y="336"/>
                        <a:pt x="1963" y="528"/>
                      </a:cubicBezTo>
                      <a:cubicBezTo>
                        <a:pt x="2173" y="855"/>
                        <a:pt x="2180" y="1263"/>
                        <a:pt x="2080" y="1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 name="Group 12">
                <a:extLst>
                  <a:ext uri="{FF2B5EF4-FFF2-40B4-BE49-F238E27FC236}">
                    <a16:creationId xmlns:a16="http://schemas.microsoft.com/office/drawing/2014/main" id="{2B1F3FBF-DBD4-D5CD-DFB5-CB1B1DA4310C}"/>
                  </a:ext>
                </a:extLst>
              </p:cNvPr>
              <p:cNvGrpSpPr/>
              <p:nvPr/>
            </p:nvGrpSpPr>
            <p:grpSpPr>
              <a:xfrm>
                <a:off x="8915401" y="2176463"/>
                <a:ext cx="407987" cy="735012"/>
                <a:chOff x="8915401" y="2176463"/>
                <a:chExt cx="407987" cy="735012"/>
              </a:xfrm>
              <a:solidFill>
                <a:schemeClr val="accent2"/>
              </a:solidFill>
            </p:grpSpPr>
            <p:sp>
              <p:nvSpPr>
                <p:cNvPr id="14" name="Freeform 149">
                  <a:extLst>
                    <a:ext uri="{FF2B5EF4-FFF2-40B4-BE49-F238E27FC236}">
                      <a16:creationId xmlns:a16="http://schemas.microsoft.com/office/drawing/2014/main" id="{062B1AB7-808F-2673-773B-FCF1593774EF}"/>
                    </a:ext>
                  </a:extLst>
                </p:cNvPr>
                <p:cNvSpPr>
                  <a:spLocks/>
                </p:cNvSpPr>
                <p:nvPr/>
              </p:nvSpPr>
              <p:spPr bwMode="auto">
                <a:xfrm>
                  <a:off x="8915401" y="2525713"/>
                  <a:ext cx="220663" cy="385762"/>
                </a:xfrm>
                <a:custGeom>
                  <a:avLst/>
                  <a:gdLst>
                    <a:gd name="T0" fmla="*/ 637 w 667"/>
                    <a:gd name="T1" fmla="*/ 36 h 1167"/>
                    <a:gd name="T2" fmla="*/ 417 w 667"/>
                    <a:gd name="T3" fmla="*/ 92 h 1167"/>
                    <a:gd name="T4" fmla="*/ 338 w 667"/>
                    <a:gd name="T5" fmla="*/ 133 h 1167"/>
                    <a:gd name="T6" fmla="*/ 238 w 667"/>
                    <a:gd name="T7" fmla="*/ 78 h 1167"/>
                    <a:gd name="T8" fmla="*/ 68 w 667"/>
                    <a:gd name="T9" fmla="*/ 10 h 1167"/>
                    <a:gd name="T10" fmla="*/ 22 w 667"/>
                    <a:gd name="T11" fmla="*/ 44 h 1167"/>
                    <a:gd name="T12" fmla="*/ 30 w 667"/>
                    <a:gd name="T13" fmla="*/ 222 h 1167"/>
                    <a:gd name="T14" fmla="*/ 62 w 667"/>
                    <a:gd name="T15" fmla="*/ 331 h 1167"/>
                    <a:gd name="T16" fmla="*/ 133 w 667"/>
                    <a:gd name="T17" fmla="*/ 367 h 1167"/>
                    <a:gd name="T18" fmla="*/ 165 w 667"/>
                    <a:gd name="T19" fmla="*/ 338 h 1167"/>
                    <a:gd name="T20" fmla="*/ 168 w 667"/>
                    <a:gd name="T21" fmla="*/ 296 h 1167"/>
                    <a:gd name="T22" fmla="*/ 126 w 667"/>
                    <a:gd name="T23" fmla="*/ 141 h 1167"/>
                    <a:gd name="T24" fmla="*/ 178 w 667"/>
                    <a:gd name="T25" fmla="*/ 172 h 1167"/>
                    <a:gd name="T26" fmla="*/ 339 w 667"/>
                    <a:gd name="T27" fmla="*/ 245 h 1167"/>
                    <a:gd name="T28" fmla="*/ 474 w 667"/>
                    <a:gd name="T29" fmla="*/ 189 h 1167"/>
                    <a:gd name="T30" fmla="*/ 548 w 667"/>
                    <a:gd name="T31" fmla="*/ 149 h 1167"/>
                    <a:gd name="T32" fmla="*/ 510 w 667"/>
                    <a:gd name="T33" fmla="*/ 310 h 1167"/>
                    <a:gd name="T34" fmla="*/ 427 w 667"/>
                    <a:gd name="T35" fmla="*/ 715 h 1167"/>
                    <a:gd name="T36" fmla="*/ 245 w 667"/>
                    <a:gd name="T37" fmla="*/ 717 h 1167"/>
                    <a:gd name="T38" fmla="*/ 192 w 667"/>
                    <a:gd name="T39" fmla="*/ 487 h 1167"/>
                    <a:gd name="T40" fmla="*/ 156 w 667"/>
                    <a:gd name="T41" fmla="*/ 464 h 1167"/>
                    <a:gd name="T42" fmla="*/ 114 w 667"/>
                    <a:gd name="T43" fmla="*/ 474 h 1167"/>
                    <a:gd name="T44" fmla="*/ 101 w 667"/>
                    <a:gd name="T45" fmla="*/ 552 h 1167"/>
                    <a:gd name="T46" fmla="*/ 138 w 667"/>
                    <a:gd name="T47" fmla="*/ 778 h 1167"/>
                    <a:gd name="T48" fmla="*/ 144 w 667"/>
                    <a:gd name="T49" fmla="*/ 1101 h 1167"/>
                    <a:gd name="T50" fmla="*/ 153 w 667"/>
                    <a:gd name="T51" fmla="*/ 1143 h 1167"/>
                    <a:gd name="T52" fmla="*/ 188 w 667"/>
                    <a:gd name="T53" fmla="*/ 1166 h 1167"/>
                    <a:gd name="T54" fmla="*/ 199 w 667"/>
                    <a:gd name="T55" fmla="*/ 1167 h 1167"/>
                    <a:gd name="T56" fmla="*/ 254 w 667"/>
                    <a:gd name="T57" fmla="*/ 1121 h 1167"/>
                    <a:gd name="T58" fmla="*/ 254 w 667"/>
                    <a:gd name="T59" fmla="*/ 828 h 1167"/>
                    <a:gd name="T60" fmla="*/ 417 w 667"/>
                    <a:gd name="T61" fmla="*/ 827 h 1167"/>
                    <a:gd name="T62" fmla="*/ 420 w 667"/>
                    <a:gd name="T63" fmla="*/ 1046 h 1167"/>
                    <a:gd name="T64" fmla="*/ 476 w 667"/>
                    <a:gd name="T65" fmla="*/ 1097 h 1167"/>
                    <a:gd name="T66" fmla="*/ 481 w 667"/>
                    <a:gd name="T67" fmla="*/ 1097 h 1167"/>
                    <a:gd name="T68" fmla="*/ 531 w 667"/>
                    <a:gd name="T69" fmla="*/ 1036 h 1167"/>
                    <a:gd name="T70" fmla="*/ 533 w 667"/>
                    <a:gd name="T71" fmla="*/ 781 h 1167"/>
                    <a:gd name="T72" fmla="*/ 534 w 667"/>
                    <a:gd name="T73" fmla="*/ 770 h 1167"/>
                    <a:gd name="T74" fmla="*/ 619 w 667"/>
                    <a:gd name="T75" fmla="*/ 338 h 1167"/>
                    <a:gd name="T76" fmla="*/ 667 w 667"/>
                    <a:gd name="T77" fmla="*/ 86 h 1167"/>
                    <a:gd name="T78" fmla="*/ 637 w 667"/>
                    <a:gd name="T79" fmla="*/ 36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7" h="1167">
                      <a:moveTo>
                        <a:pt x="637" y="36"/>
                      </a:moveTo>
                      <a:cubicBezTo>
                        <a:pt x="571" y="2"/>
                        <a:pt x="493" y="48"/>
                        <a:pt x="417" y="92"/>
                      </a:cubicBezTo>
                      <a:cubicBezTo>
                        <a:pt x="397" y="104"/>
                        <a:pt x="350" y="132"/>
                        <a:pt x="338" y="133"/>
                      </a:cubicBezTo>
                      <a:cubicBezTo>
                        <a:pt x="323" y="131"/>
                        <a:pt x="259" y="91"/>
                        <a:pt x="238" y="78"/>
                      </a:cubicBezTo>
                      <a:cubicBezTo>
                        <a:pt x="159" y="28"/>
                        <a:pt x="112" y="0"/>
                        <a:pt x="68" y="10"/>
                      </a:cubicBezTo>
                      <a:cubicBezTo>
                        <a:pt x="49" y="14"/>
                        <a:pt x="32" y="26"/>
                        <a:pt x="22" y="44"/>
                      </a:cubicBezTo>
                      <a:cubicBezTo>
                        <a:pt x="9" y="68"/>
                        <a:pt x="0" y="106"/>
                        <a:pt x="30" y="222"/>
                      </a:cubicBezTo>
                      <a:cubicBezTo>
                        <a:pt x="44" y="277"/>
                        <a:pt x="60" y="326"/>
                        <a:pt x="62" y="331"/>
                      </a:cubicBezTo>
                      <a:cubicBezTo>
                        <a:pt x="72" y="361"/>
                        <a:pt x="103" y="376"/>
                        <a:pt x="133" y="367"/>
                      </a:cubicBezTo>
                      <a:cubicBezTo>
                        <a:pt x="147" y="362"/>
                        <a:pt x="158" y="352"/>
                        <a:pt x="165" y="338"/>
                      </a:cubicBezTo>
                      <a:cubicBezTo>
                        <a:pt x="172" y="325"/>
                        <a:pt x="173" y="310"/>
                        <a:pt x="168" y="296"/>
                      </a:cubicBezTo>
                      <a:cubicBezTo>
                        <a:pt x="150" y="242"/>
                        <a:pt x="134" y="183"/>
                        <a:pt x="126" y="141"/>
                      </a:cubicBezTo>
                      <a:cubicBezTo>
                        <a:pt x="144" y="151"/>
                        <a:pt x="164" y="163"/>
                        <a:pt x="178" y="172"/>
                      </a:cubicBezTo>
                      <a:cubicBezTo>
                        <a:pt x="251" y="218"/>
                        <a:pt x="298" y="246"/>
                        <a:pt x="339" y="245"/>
                      </a:cubicBezTo>
                      <a:cubicBezTo>
                        <a:pt x="379" y="244"/>
                        <a:pt x="423" y="219"/>
                        <a:pt x="474" y="189"/>
                      </a:cubicBezTo>
                      <a:cubicBezTo>
                        <a:pt x="499" y="174"/>
                        <a:pt x="525" y="159"/>
                        <a:pt x="548" y="149"/>
                      </a:cubicBezTo>
                      <a:cubicBezTo>
                        <a:pt x="540" y="193"/>
                        <a:pt x="526" y="248"/>
                        <a:pt x="510" y="310"/>
                      </a:cubicBezTo>
                      <a:cubicBezTo>
                        <a:pt x="481" y="423"/>
                        <a:pt x="446" y="562"/>
                        <a:pt x="427" y="715"/>
                      </a:cubicBezTo>
                      <a:cubicBezTo>
                        <a:pt x="245" y="717"/>
                        <a:pt x="245" y="717"/>
                        <a:pt x="245" y="717"/>
                      </a:cubicBezTo>
                      <a:cubicBezTo>
                        <a:pt x="226" y="534"/>
                        <a:pt x="202" y="500"/>
                        <a:pt x="192" y="487"/>
                      </a:cubicBezTo>
                      <a:cubicBezTo>
                        <a:pt x="184" y="475"/>
                        <a:pt x="171" y="467"/>
                        <a:pt x="156" y="464"/>
                      </a:cubicBezTo>
                      <a:cubicBezTo>
                        <a:pt x="141" y="462"/>
                        <a:pt x="126" y="465"/>
                        <a:pt x="114" y="474"/>
                      </a:cubicBezTo>
                      <a:cubicBezTo>
                        <a:pt x="89" y="492"/>
                        <a:pt x="83" y="527"/>
                        <a:pt x="101" y="552"/>
                      </a:cubicBezTo>
                      <a:cubicBezTo>
                        <a:pt x="106" y="560"/>
                        <a:pt x="125" y="619"/>
                        <a:pt x="138" y="778"/>
                      </a:cubicBezTo>
                      <a:cubicBezTo>
                        <a:pt x="149" y="919"/>
                        <a:pt x="151" y="1065"/>
                        <a:pt x="144" y="1101"/>
                      </a:cubicBezTo>
                      <a:cubicBezTo>
                        <a:pt x="141" y="1116"/>
                        <a:pt x="144" y="1130"/>
                        <a:pt x="153" y="1143"/>
                      </a:cubicBezTo>
                      <a:cubicBezTo>
                        <a:pt x="161" y="1155"/>
                        <a:pt x="174" y="1163"/>
                        <a:pt x="188" y="1166"/>
                      </a:cubicBezTo>
                      <a:cubicBezTo>
                        <a:pt x="192" y="1167"/>
                        <a:pt x="195" y="1167"/>
                        <a:pt x="199" y="1167"/>
                      </a:cubicBezTo>
                      <a:cubicBezTo>
                        <a:pt x="226" y="1167"/>
                        <a:pt x="249" y="1148"/>
                        <a:pt x="254" y="1121"/>
                      </a:cubicBezTo>
                      <a:cubicBezTo>
                        <a:pt x="263" y="1071"/>
                        <a:pt x="261" y="941"/>
                        <a:pt x="254" y="828"/>
                      </a:cubicBezTo>
                      <a:cubicBezTo>
                        <a:pt x="417" y="827"/>
                        <a:pt x="417" y="827"/>
                        <a:pt x="417" y="827"/>
                      </a:cubicBezTo>
                      <a:cubicBezTo>
                        <a:pt x="412" y="903"/>
                        <a:pt x="413" y="976"/>
                        <a:pt x="420" y="1046"/>
                      </a:cubicBezTo>
                      <a:cubicBezTo>
                        <a:pt x="423" y="1075"/>
                        <a:pt x="447" y="1097"/>
                        <a:pt x="476" y="1097"/>
                      </a:cubicBezTo>
                      <a:cubicBezTo>
                        <a:pt x="477" y="1097"/>
                        <a:pt x="479" y="1097"/>
                        <a:pt x="481" y="1097"/>
                      </a:cubicBezTo>
                      <a:cubicBezTo>
                        <a:pt x="512" y="1094"/>
                        <a:pt x="534" y="1066"/>
                        <a:pt x="531" y="1036"/>
                      </a:cubicBezTo>
                      <a:cubicBezTo>
                        <a:pt x="524" y="955"/>
                        <a:pt x="524" y="871"/>
                        <a:pt x="533" y="781"/>
                      </a:cubicBezTo>
                      <a:cubicBezTo>
                        <a:pt x="533" y="777"/>
                        <a:pt x="534" y="773"/>
                        <a:pt x="534" y="770"/>
                      </a:cubicBezTo>
                      <a:cubicBezTo>
                        <a:pt x="550" y="608"/>
                        <a:pt x="588" y="458"/>
                        <a:pt x="619" y="338"/>
                      </a:cubicBezTo>
                      <a:cubicBezTo>
                        <a:pt x="646" y="232"/>
                        <a:pt x="667" y="148"/>
                        <a:pt x="667" y="86"/>
                      </a:cubicBezTo>
                      <a:cubicBezTo>
                        <a:pt x="667" y="65"/>
                        <a:pt x="655" y="46"/>
                        <a:pt x="6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50">
                  <a:extLst>
                    <a:ext uri="{FF2B5EF4-FFF2-40B4-BE49-F238E27FC236}">
                      <a16:creationId xmlns:a16="http://schemas.microsoft.com/office/drawing/2014/main" id="{67B67380-2532-CB42-0645-518A524F4507}"/>
                    </a:ext>
                  </a:extLst>
                </p:cNvPr>
                <p:cNvSpPr>
                  <a:spLocks/>
                </p:cNvSpPr>
                <p:nvPr/>
              </p:nvSpPr>
              <p:spPr bwMode="auto">
                <a:xfrm>
                  <a:off x="9199563" y="2254250"/>
                  <a:ext cx="123825" cy="225425"/>
                </a:xfrm>
                <a:custGeom>
                  <a:avLst/>
                  <a:gdLst>
                    <a:gd name="T0" fmla="*/ 283 w 374"/>
                    <a:gd name="T1" fmla="*/ 290 h 683"/>
                    <a:gd name="T2" fmla="*/ 86 w 374"/>
                    <a:gd name="T3" fmla="*/ 11 h 683"/>
                    <a:gd name="T4" fmla="*/ 45 w 374"/>
                    <a:gd name="T5" fmla="*/ 3 h 683"/>
                    <a:gd name="T6" fmla="*/ 11 w 374"/>
                    <a:gd name="T7" fmla="*/ 27 h 683"/>
                    <a:gd name="T8" fmla="*/ 3 w 374"/>
                    <a:gd name="T9" fmla="*/ 67 h 683"/>
                    <a:gd name="T10" fmla="*/ 26 w 374"/>
                    <a:gd name="T11" fmla="*/ 101 h 683"/>
                    <a:gd name="T12" fmla="*/ 183 w 374"/>
                    <a:gd name="T13" fmla="*/ 333 h 683"/>
                    <a:gd name="T14" fmla="*/ 236 w 374"/>
                    <a:gd name="T15" fmla="*/ 614 h 683"/>
                    <a:gd name="T16" fmla="*/ 241 w 374"/>
                    <a:gd name="T17" fmla="*/ 655 h 683"/>
                    <a:gd name="T18" fmla="*/ 273 w 374"/>
                    <a:gd name="T19" fmla="*/ 681 h 683"/>
                    <a:gd name="T20" fmla="*/ 288 w 374"/>
                    <a:gd name="T21" fmla="*/ 683 h 683"/>
                    <a:gd name="T22" fmla="*/ 340 w 374"/>
                    <a:gd name="T23" fmla="*/ 644 h 683"/>
                    <a:gd name="T24" fmla="*/ 283 w 374"/>
                    <a:gd name="T25" fmla="*/ 29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4" h="683">
                      <a:moveTo>
                        <a:pt x="283" y="290"/>
                      </a:moveTo>
                      <a:cubicBezTo>
                        <a:pt x="239" y="189"/>
                        <a:pt x="164" y="63"/>
                        <a:pt x="86" y="11"/>
                      </a:cubicBezTo>
                      <a:cubicBezTo>
                        <a:pt x="74" y="3"/>
                        <a:pt x="59" y="0"/>
                        <a:pt x="45" y="3"/>
                      </a:cubicBezTo>
                      <a:cubicBezTo>
                        <a:pt x="31" y="6"/>
                        <a:pt x="19" y="14"/>
                        <a:pt x="11" y="27"/>
                      </a:cubicBezTo>
                      <a:cubicBezTo>
                        <a:pt x="3" y="39"/>
                        <a:pt x="0" y="53"/>
                        <a:pt x="3" y="67"/>
                      </a:cubicBezTo>
                      <a:cubicBezTo>
                        <a:pt x="6" y="81"/>
                        <a:pt x="14" y="93"/>
                        <a:pt x="26" y="101"/>
                      </a:cubicBezTo>
                      <a:cubicBezTo>
                        <a:pt x="74" y="133"/>
                        <a:pt x="137" y="226"/>
                        <a:pt x="183" y="333"/>
                      </a:cubicBezTo>
                      <a:cubicBezTo>
                        <a:pt x="233" y="449"/>
                        <a:pt x="253" y="554"/>
                        <a:pt x="236" y="614"/>
                      </a:cubicBezTo>
                      <a:cubicBezTo>
                        <a:pt x="232" y="628"/>
                        <a:pt x="234" y="643"/>
                        <a:pt x="241" y="655"/>
                      </a:cubicBezTo>
                      <a:cubicBezTo>
                        <a:pt x="248" y="668"/>
                        <a:pt x="259" y="677"/>
                        <a:pt x="273" y="681"/>
                      </a:cubicBezTo>
                      <a:cubicBezTo>
                        <a:pt x="278" y="682"/>
                        <a:pt x="283" y="683"/>
                        <a:pt x="288" y="683"/>
                      </a:cubicBezTo>
                      <a:cubicBezTo>
                        <a:pt x="312" y="683"/>
                        <a:pt x="333" y="667"/>
                        <a:pt x="340" y="644"/>
                      </a:cubicBezTo>
                      <a:cubicBezTo>
                        <a:pt x="374" y="524"/>
                        <a:pt x="311" y="357"/>
                        <a:pt x="283"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1">
                  <a:extLst>
                    <a:ext uri="{FF2B5EF4-FFF2-40B4-BE49-F238E27FC236}">
                      <a16:creationId xmlns:a16="http://schemas.microsoft.com/office/drawing/2014/main" id="{11F7D5AF-9A6F-1921-5A04-5B22D3282870}"/>
                    </a:ext>
                  </a:extLst>
                </p:cNvPr>
                <p:cNvSpPr>
                  <a:spLocks/>
                </p:cNvSpPr>
                <p:nvPr/>
              </p:nvSpPr>
              <p:spPr bwMode="auto">
                <a:xfrm>
                  <a:off x="9039226" y="2176463"/>
                  <a:ext cx="112713" cy="55562"/>
                </a:xfrm>
                <a:custGeom>
                  <a:avLst/>
                  <a:gdLst>
                    <a:gd name="T0" fmla="*/ 294 w 341"/>
                    <a:gd name="T1" fmla="*/ 62 h 168"/>
                    <a:gd name="T2" fmla="*/ 73 w 341"/>
                    <a:gd name="T3" fmla="*/ 7 h 168"/>
                    <a:gd name="T4" fmla="*/ 7 w 341"/>
                    <a:gd name="T5" fmla="*/ 47 h 168"/>
                    <a:gd name="T6" fmla="*/ 47 w 341"/>
                    <a:gd name="T7" fmla="*/ 112 h 168"/>
                    <a:gd name="T8" fmla="*/ 268 w 341"/>
                    <a:gd name="T9" fmla="*/ 166 h 168"/>
                    <a:gd name="T10" fmla="*/ 281 w 341"/>
                    <a:gd name="T11" fmla="*/ 168 h 168"/>
                    <a:gd name="T12" fmla="*/ 334 w 341"/>
                    <a:gd name="T13" fmla="*/ 127 h 168"/>
                    <a:gd name="T14" fmla="*/ 294 w 341"/>
                    <a:gd name="T15" fmla="*/ 62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68">
                      <a:moveTo>
                        <a:pt x="294" y="62"/>
                      </a:moveTo>
                      <a:cubicBezTo>
                        <a:pt x="73" y="7"/>
                        <a:pt x="73" y="7"/>
                        <a:pt x="73" y="7"/>
                      </a:cubicBezTo>
                      <a:cubicBezTo>
                        <a:pt x="44" y="0"/>
                        <a:pt x="14" y="18"/>
                        <a:pt x="7" y="47"/>
                      </a:cubicBezTo>
                      <a:cubicBezTo>
                        <a:pt x="0" y="75"/>
                        <a:pt x="18" y="105"/>
                        <a:pt x="47" y="112"/>
                      </a:cubicBezTo>
                      <a:cubicBezTo>
                        <a:pt x="268" y="166"/>
                        <a:pt x="268" y="166"/>
                        <a:pt x="268" y="166"/>
                      </a:cubicBezTo>
                      <a:cubicBezTo>
                        <a:pt x="272" y="167"/>
                        <a:pt x="277" y="168"/>
                        <a:pt x="281" y="168"/>
                      </a:cubicBezTo>
                      <a:cubicBezTo>
                        <a:pt x="306" y="168"/>
                        <a:pt x="328" y="151"/>
                        <a:pt x="334" y="127"/>
                      </a:cubicBezTo>
                      <a:cubicBezTo>
                        <a:pt x="341" y="98"/>
                        <a:pt x="323" y="69"/>
                        <a:pt x="29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376133235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Technical Workshop</a:t>
            </a:r>
            <a:endParaRPr lang="en-US">
              <a:solidFill>
                <a:schemeClr val="bg1"/>
              </a:solidFill>
            </a:endParaRP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a:t>Our tool must accomplish the following requirements:</a:t>
            </a:r>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r>
              <a:rPr lang="en-US" dirty="0"/>
              <a:t>Remember the </a:t>
            </a:r>
            <a:r>
              <a:rPr lang="en-US" b="1" dirty="0"/>
              <a:t>Portfolio Manager </a:t>
            </a:r>
            <a:r>
              <a:rPr lang="en-US" dirty="0"/>
              <a:t>wants to access some </a:t>
            </a:r>
            <a:r>
              <a:rPr lang="en-US" b="1" dirty="0"/>
              <a:t>financial information </a:t>
            </a:r>
            <a:r>
              <a:rPr lang="en-US" dirty="0"/>
              <a:t>in </a:t>
            </a:r>
            <a:r>
              <a:rPr lang="en-US" b="1" dirty="0"/>
              <a:t>PSE</a:t>
            </a:r>
            <a:r>
              <a:rPr lang="en-US" dirty="0"/>
              <a:t>!</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228600" indent="-228600">
              <a:buFont typeface="+mj-lt"/>
              <a:buAutoNum type="arabicPeriod"/>
            </a:pPr>
            <a:r>
              <a:rPr lang="en-US" dirty="0"/>
              <a:t>Extract financial data from a CSV file called “pse_data_01052024.csv”</a:t>
            </a:r>
          </a:p>
          <a:p>
            <a:pPr marL="228600" indent="-228600">
              <a:buFont typeface="+mj-lt"/>
              <a:buAutoNum type="arabicPeriod"/>
            </a:pPr>
            <a:r>
              <a:rPr lang="en-US" dirty="0"/>
              <a:t>Use the company ticker as key that will hold all other information from various fields</a:t>
            </a:r>
          </a:p>
          <a:p>
            <a:pPr marL="228600" indent="-228600">
              <a:buFont typeface="+mj-lt"/>
              <a:buAutoNum type="arabicPeriod"/>
            </a:pPr>
            <a:r>
              <a:rPr lang="en-US" dirty="0"/>
              <a:t>Use the date to store timeseries data, </a:t>
            </a:r>
            <a:r>
              <a:rPr lang="en-US" dirty="0" err="1"/>
              <a:t>i.e</a:t>
            </a:r>
            <a:r>
              <a:rPr lang="en-US" dirty="0"/>
              <a:t> field values that vary per date under the same company</a:t>
            </a:r>
          </a:p>
          <a:p>
            <a:pPr marL="228600" indent="-228600">
              <a:buFont typeface="+mj-lt"/>
              <a:buAutoNum type="arabicPeriod"/>
            </a:pPr>
            <a:r>
              <a:rPr lang="en-US" dirty="0"/>
              <a:t>Date must be stored in YYYYMMDD format</a:t>
            </a:r>
          </a:p>
          <a:p>
            <a:pPr marL="228600" indent="-228600">
              <a:buFont typeface="+mj-lt"/>
              <a:buAutoNum type="arabicPeriod"/>
            </a:pPr>
            <a:r>
              <a:rPr lang="en-US" dirty="0"/>
              <a:t>All prices values must be expressed in terms of PHP currency</a:t>
            </a:r>
          </a:p>
          <a:p>
            <a:pPr marL="377398" lvl="1" indent="-228600"/>
            <a:r>
              <a:rPr lang="en-US" dirty="0"/>
              <a:t>Get </a:t>
            </a:r>
            <a:r>
              <a:rPr lang="en-US" dirty="0" err="1"/>
              <a:t>exrate</a:t>
            </a:r>
            <a:r>
              <a:rPr lang="en-US" dirty="0"/>
              <a:t> from </a:t>
            </a:r>
            <a:r>
              <a:rPr lang="en-US" dirty="0">
                <a:hlinkClick r:id="rId2"/>
              </a:rPr>
              <a:t>https://openexchangerates.org/api/latest.json?app_id=93c5a36e15f84af2abcbd6d0f97d9b20&amp;base=USD</a:t>
            </a:r>
            <a:endParaRPr lang="en-US" dirty="0"/>
          </a:p>
          <a:p>
            <a:pPr marL="228600" indent="-228600">
              <a:buFont typeface="+mj-lt"/>
              <a:buAutoNum type="arabicPeriod"/>
            </a:pPr>
            <a:r>
              <a:rPr lang="en-US" dirty="0"/>
              <a:t>Users must be able to fetch NAME, SECTOR, SUBSECTOR, PRICE, SHARES, MCAP, NET_FOREIGN</a:t>
            </a:r>
          </a:p>
          <a:p>
            <a:pPr marL="228600" indent="-228600">
              <a:buFont typeface="+mj-lt"/>
              <a:buAutoNum type="arabicPeriod"/>
            </a:pPr>
            <a:r>
              <a:rPr lang="en-US" dirty="0"/>
              <a:t>MCAP must be derived from PRICE * SHARES</a:t>
            </a:r>
          </a:p>
          <a:p>
            <a:pPr marL="228600" indent="-228600">
              <a:buFont typeface="+mj-lt"/>
              <a:buAutoNum type="arabicPeriod"/>
            </a:pPr>
            <a:r>
              <a:rPr lang="en-US" dirty="0"/>
              <a:t>SECTOR and SUBSECTOR should come from the “Sector Type” column where &lt;Sector&gt;|&lt;Subsector&gt;</a:t>
            </a:r>
          </a:p>
          <a:p>
            <a:pPr marL="0" indent="0">
              <a:buNone/>
            </a:pPr>
            <a:endParaRPr lang="en-US" dirty="0"/>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usage: fetch_data.py [-h] ticker field [date]</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fetch_data.py: error: the following arguments are required: ticker, field</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JFC PRICE 20240103 // 254.6</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BPI NAME // Bank of the Philippine Islands</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20</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grpSp>
        <p:nvGrpSpPr>
          <p:cNvPr id="3" name="Group 2">
            <a:extLst>
              <a:ext uri="{FF2B5EF4-FFF2-40B4-BE49-F238E27FC236}">
                <a16:creationId xmlns:a16="http://schemas.microsoft.com/office/drawing/2014/main" id="{1203067F-07B6-19D8-CF43-35F99821BE13}"/>
              </a:ext>
            </a:extLst>
          </p:cNvPr>
          <p:cNvGrpSpPr/>
          <p:nvPr/>
        </p:nvGrpSpPr>
        <p:grpSpPr>
          <a:xfrm>
            <a:off x="116292" y="684287"/>
            <a:ext cx="444071" cy="444071"/>
            <a:chOff x="497281" y="2923382"/>
            <a:chExt cx="444071" cy="444071"/>
          </a:xfrm>
        </p:grpSpPr>
        <p:sp>
          <p:nvSpPr>
            <p:cNvPr id="4" name="Oval 3">
              <a:extLst>
                <a:ext uri="{FF2B5EF4-FFF2-40B4-BE49-F238E27FC236}">
                  <a16:creationId xmlns:a16="http://schemas.microsoft.com/office/drawing/2014/main" id="{F82C296C-7C9D-DB00-719B-7C72C6C7EDBA}"/>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4112B751-67CE-AE4E-A428-F2708A890F1C}"/>
                </a:ext>
              </a:extLst>
            </p:cNvPr>
            <p:cNvGrpSpPr>
              <a:grpSpLocks noChangeAspect="1"/>
            </p:cNvGrpSpPr>
            <p:nvPr/>
          </p:nvGrpSpPr>
          <p:grpSpPr>
            <a:xfrm>
              <a:off x="582724" y="2998243"/>
              <a:ext cx="283912" cy="303278"/>
              <a:chOff x="5251451" y="-404813"/>
              <a:chExt cx="1303337" cy="1392238"/>
            </a:xfrm>
          </p:grpSpPr>
          <p:sp>
            <p:nvSpPr>
              <p:cNvPr id="6" name="Freeform 5">
                <a:extLst>
                  <a:ext uri="{FF2B5EF4-FFF2-40B4-BE49-F238E27FC236}">
                    <a16:creationId xmlns:a16="http://schemas.microsoft.com/office/drawing/2014/main" id="{71C483BF-7334-3E88-1174-65C05920E03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07CCE32-5C19-CE23-C029-02097847BFE6}"/>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67645778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Examples</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endParaRPr lang="en-US" dirty="0"/>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endParaRPr lang="en-US" dirty="0"/>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usage: fetch_data.py [-h] ticker field [date]</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fetch_data.py: error: the following arguments are required: ticker, field</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JFC PRICE 20240103 // 254.6</a:t>
            </a:r>
          </a:p>
          <a:p>
            <a:pPr marL="0" indent="0">
              <a:buNone/>
            </a:pPr>
            <a:r>
              <a:rPr lang="en-US" dirty="0">
                <a:latin typeface="DejaVu Sans Mono for Powerline" panose="020B0609030804020204" pitchFamily="49" charset="0"/>
                <a:ea typeface="DejaVu Sans Mono for Powerline" panose="020B0609030804020204" pitchFamily="49" charset="0"/>
                <a:cs typeface="DejaVu Sans Mono for Powerline" panose="020B0609030804020204" pitchFamily="49" charset="0"/>
              </a:rPr>
              <a:t>python3 fetch_data.py BPI NAME // Bank of the Philippine Islands</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21</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grpSp>
        <p:nvGrpSpPr>
          <p:cNvPr id="3" name="Group 2">
            <a:extLst>
              <a:ext uri="{FF2B5EF4-FFF2-40B4-BE49-F238E27FC236}">
                <a16:creationId xmlns:a16="http://schemas.microsoft.com/office/drawing/2014/main" id="{1203067F-07B6-19D8-CF43-35F99821BE13}"/>
              </a:ext>
            </a:extLst>
          </p:cNvPr>
          <p:cNvGrpSpPr/>
          <p:nvPr/>
        </p:nvGrpSpPr>
        <p:grpSpPr>
          <a:xfrm>
            <a:off x="116292" y="684287"/>
            <a:ext cx="444071" cy="444071"/>
            <a:chOff x="497281" y="2923382"/>
            <a:chExt cx="444071" cy="444071"/>
          </a:xfrm>
        </p:grpSpPr>
        <p:sp>
          <p:nvSpPr>
            <p:cNvPr id="4" name="Oval 3">
              <a:extLst>
                <a:ext uri="{FF2B5EF4-FFF2-40B4-BE49-F238E27FC236}">
                  <a16:creationId xmlns:a16="http://schemas.microsoft.com/office/drawing/2014/main" id="{F82C296C-7C9D-DB00-719B-7C72C6C7EDBA}"/>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4112B751-67CE-AE4E-A428-F2708A890F1C}"/>
                </a:ext>
              </a:extLst>
            </p:cNvPr>
            <p:cNvGrpSpPr>
              <a:grpSpLocks noChangeAspect="1"/>
            </p:cNvGrpSpPr>
            <p:nvPr/>
          </p:nvGrpSpPr>
          <p:grpSpPr>
            <a:xfrm>
              <a:off x="582724" y="2998243"/>
              <a:ext cx="283912" cy="303278"/>
              <a:chOff x="5251451" y="-404813"/>
              <a:chExt cx="1303337" cy="1392238"/>
            </a:xfrm>
          </p:grpSpPr>
          <p:sp>
            <p:nvSpPr>
              <p:cNvPr id="6" name="Freeform 5">
                <a:extLst>
                  <a:ext uri="{FF2B5EF4-FFF2-40B4-BE49-F238E27FC236}">
                    <a16:creationId xmlns:a16="http://schemas.microsoft.com/office/drawing/2014/main" id="{71C483BF-7334-3E88-1174-65C05920E03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07CCE32-5C19-CE23-C029-02097847BFE6}"/>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147802590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6377749-03F9-1C0E-8C68-AFFA99BD8CFD}"/>
              </a:ext>
            </a:extLst>
          </p:cNvPr>
          <p:cNvSpPr/>
          <p:nvPr/>
        </p:nvSpPr>
        <p:spPr>
          <a:xfrm>
            <a:off x="0" y="792693"/>
            <a:ext cx="5685183" cy="246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PH" sz="1200" b="1"/>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338662" y="792693"/>
            <a:ext cx="8467010" cy="246221"/>
          </a:xfrm>
        </p:spPr>
        <p:txBody>
          <a:bodyPr/>
          <a:lstStyle/>
          <a:p>
            <a:r>
              <a:rPr lang="en-US" dirty="0">
                <a:solidFill>
                  <a:schemeClr val="bg1"/>
                </a:solidFill>
              </a:rPr>
              <a:t>      Knowledge Check</a:t>
            </a:r>
          </a:p>
        </p:txBody>
      </p:sp>
      <p:sp>
        <p:nvSpPr>
          <p:cNvPr id="10" name="Text Placeholder 9">
            <a:extLst>
              <a:ext uri="{FF2B5EF4-FFF2-40B4-BE49-F238E27FC236}">
                <a16:creationId xmlns:a16="http://schemas.microsoft.com/office/drawing/2014/main" id="{AB823D39-32F4-480F-87A2-8EDD9F632DF4}"/>
              </a:ext>
            </a:extLst>
          </p:cNvPr>
          <p:cNvSpPr>
            <a:spLocks noGrp="1"/>
          </p:cNvSpPr>
          <p:nvPr>
            <p:ph type="body" idx="10"/>
          </p:nvPr>
        </p:nvSpPr>
        <p:spPr>
          <a:xfrm>
            <a:off x="338662" y="1601364"/>
            <a:ext cx="8467010" cy="175433"/>
          </a:xfrm>
        </p:spPr>
        <p:txBody>
          <a:bodyPr/>
          <a:lstStyle/>
          <a:p>
            <a:r>
              <a:rPr lang="en-US" dirty="0"/>
              <a:t>Key concept review</a:t>
            </a:r>
          </a:p>
        </p:txBody>
      </p:sp>
      <p:sp>
        <p:nvSpPr>
          <p:cNvPr id="11" name="Text Placeholder 10">
            <a:extLst>
              <a:ext uri="{FF2B5EF4-FFF2-40B4-BE49-F238E27FC236}">
                <a16:creationId xmlns:a16="http://schemas.microsoft.com/office/drawing/2014/main" id="{F6AC59D8-8F23-4A15-9E93-CFB727F7164F}"/>
              </a:ext>
            </a:extLst>
          </p:cNvPr>
          <p:cNvSpPr>
            <a:spLocks noGrp="1"/>
          </p:cNvSpPr>
          <p:nvPr>
            <p:ph type="body" idx="28"/>
          </p:nvPr>
        </p:nvSpPr>
        <p:spPr>
          <a:xfrm>
            <a:off x="338662" y="1217803"/>
            <a:ext cx="8467010" cy="204671"/>
          </a:xfrm>
        </p:spPr>
        <p:txBody>
          <a:bodyPr/>
          <a:lstStyle/>
          <a:p>
            <a:r>
              <a:rPr lang="en-US" dirty="0"/>
              <a:t>Summary</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38662" y="1906192"/>
            <a:ext cx="8467010" cy="2875358"/>
          </a:xfrm>
        </p:spPr>
        <p:txBody>
          <a:bodyPr/>
          <a:lstStyle/>
          <a:p>
            <a:pPr marL="228600" indent="-228600">
              <a:buFont typeface="+mj-lt"/>
              <a:buAutoNum type="arabicPeriod"/>
            </a:pPr>
            <a:r>
              <a:rPr lang="en-US" b="1" dirty="0"/>
              <a:t>E</a:t>
            </a:r>
            <a:r>
              <a:rPr lang="en-US" dirty="0"/>
              <a:t>xtract financial data from a CSV file called “pse_dataset.csv”</a:t>
            </a:r>
          </a:p>
          <a:p>
            <a:pPr marL="228600" indent="-228600">
              <a:buFont typeface="+mj-lt"/>
              <a:buAutoNum type="arabicPeriod"/>
            </a:pPr>
            <a:r>
              <a:rPr lang="en-US" b="1" dirty="0"/>
              <a:t>T</a:t>
            </a:r>
            <a:r>
              <a:rPr lang="en-US" dirty="0"/>
              <a:t>ransform these raw dataset into information that is meaningful to the business</a:t>
            </a:r>
          </a:p>
          <a:p>
            <a:pPr marL="228600" indent="-228600">
              <a:buFont typeface="+mj-lt"/>
              <a:buAutoNum type="arabicPeriod"/>
            </a:pPr>
            <a:r>
              <a:rPr lang="en-US" b="1" dirty="0"/>
              <a:t>L</a:t>
            </a:r>
            <a:r>
              <a:rPr lang="en-US" dirty="0"/>
              <a:t>oad final processed information into your own data structure</a:t>
            </a:r>
          </a:p>
          <a:p>
            <a:pPr marL="0" indent="0">
              <a:buNone/>
            </a:pPr>
            <a:endParaRPr lang="en-US" dirty="0"/>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22</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grpSp>
        <p:nvGrpSpPr>
          <p:cNvPr id="3" name="Group 2">
            <a:extLst>
              <a:ext uri="{FF2B5EF4-FFF2-40B4-BE49-F238E27FC236}">
                <a16:creationId xmlns:a16="http://schemas.microsoft.com/office/drawing/2014/main" id="{1203067F-07B6-19D8-CF43-35F99821BE13}"/>
              </a:ext>
            </a:extLst>
          </p:cNvPr>
          <p:cNvGrpSpPr/>
          <p:nvPr/>
        </p:nvGrpSpPr>
        <p:grpSpPr>
          <a:xfrm>
            <a:off x="116292" y="684287"/>
            <a:ext cx="444071" cy="444071"/>
            <a:chOff x="497281" y="2923382"/>
            <a:chExt cx="444071" cy="444071"/>
          </a:xfrm>
        </p:grpSpPr>
        <p:sp>
          <p:nvSpPr>
            <p:cNvPr id="4" name="Oval 3">
              <a:extLst>
                <a:ext uri="{FF2B5EF4-FFF2-40B4-BE49-F238E27FC236}">
                  <a16:creationId xmlns:a16="http://schemas.microsoft.com/office/drawing/2014/main" id="{F82C296C-7C9D-DB00-719B-7C72C6C7EDBA}"/>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4112B751-67CE-AE4E-A428-F2708A890F1C}"/>
                </a:ext>
              </a:extLst>
            </p:cNvPr>
            <p:cNvGrpSpPr>
              <a:grpSpLocks noChangeAspect="1"/>
            </p:cNvGrpSpPr>
            <p:nvPr/>
          </p:nvGrpSpPr>
          <p:grpSpPr>
            <a:xfrm>
              <a:off x="582724" y="2998243"/>
              <a:ext cx="283912" cy="303278"/>
              <a:chOff x="5251451" y="-404813"/>
              <a:chExt cx="1303337" cy="1392238"/>
            </a:xfrm>
          </p:grpSpPr>
          <p:sp>
            <p:nvSpPr>
              <p:cNvPr id="6" name="Freeform 5">
                <a:extLst>
                  <a:ext uri="{FF2B5EF4-FFF2-40B4-BE49-F238E27FC236}">
                    <a16:creationId xmlns:a16="http://schemas.microsoft.com/office/drawing/2014/main" id="{71C483BF-7334-3E88-1174-65C05920E03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a:extLst>
                  <a:ext uri="{FF2B5EF4-FFF2-40B4-BE49-F238E27FC236}">
                    <a16:creationId xmlns:a16="http://schemas.microsoft.com/office/drawing/2014/main" id="{507CCE32-5C19-CE23-C029-02097847BFE6}"/>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pic>
        <p:nvPicPr>
          <p:cNvPr id="14" name="Picture 13">
            <a:extLst>
              <a:ext uri="{FF2B5EF4-FFF2-40B4-BE49-F238E27FC236}">
                <a16:creationId xmlns:a16="http://schemas.microsoft.com/office/drawing/2014/main" id="{969BA10F-3579-18FA-DDE0-CC427F61DDF6}"/>
              </a:ext>
            </a:extLst>
          </p:cNvPr>
          <p:cNvPicPr>
            <a:picLocks noChangeAspect="1"/>
          </p:cNvPicPr>
          <p:nvPr/>
        </p:nvPicPr>
        <p:blipFill>
          <a:blip r:embed="rId2"/>
          <a:stretch>
            <a:fillRect/>
          </a:stretch>
        </p:blipFill>
        <p:spPr>
          <a:xfrm>
            <a:off x="2416145" y="2783869"/>
            <a:ext cx="4497347" cy="1675589"/>
          </a:xfrm>
          <a:prstGeom prst="rect">
            <a:avLst/>
          </a:prstGeom>
        </p:spPr>
      </p:pic>
    </p:spTree>
    <p:extLst>
      <p:ext uri="{BB962C8B-B14F-4D97-AF65-F5344CB8AC3E}">
        <p14:creationId xmlns:p14="http://schemas.microsoft.com/office/powerpoint/2010/main" val="5941679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BDE67363-391E-4DF5-AC00-9222F7E5FD00}"/>
              </a:ext>
            </a:extLst>
          </p:cNvPr>
          <p:cNvPicPr>
            <a:picLocks noChangeAspect="1"/>
          </p:cNvPicPr>
          <p:nvPr/>
        </p:nvPicPr>
        <p:blipFill rotWithShape="1">
          <a:blip r:embed="rId3"/>
          <a:srcRect l="19779" r="23677"/>
          <a:stretch/>
        </p:blipFill>
        <p:spPr>
          <a:xfrm>
            <a:off x="3973606" y="7553"/>
            <a:ext cx="5170394" cy="5135947"/>
          </a:xfrm>
          <a:prstGeom prst="rect">
            <a:avLst/>
          </a:prstGeom>
        </p:spPr>
      </p:pic>
      <p:sp>
        <p:nvSpPr>
          <p:cNvPr id="2" name="Title 1">
            <a:extLst>
              <a:ext uri="{FF2B5EF4-FFF2-40B4-BE49-F238E27FC236}">
                <a16:creationId xmlns:a16="http://schemas.microsoft.com/office/drawing/2014/main" id="{EC84351A-E210-4032-9267-9AB6C6BC64C0}"/>
              </a:ext>
            </a:extLst>
          </p:cNvPr>
          <p:cNvSpPr>
            <a:spLocks noGrp="1"/>
          </p:cNvSpPr>
          <p:nvPr>
            <p:ph type="title"/>
          </p:nvPr>
        </p:nvSpPr>
        <p:spPr>
          <a:xfrm>
            <a:off x="338662" y="624765"/>
            <a:ext cx="8467010" cy="246221"/>
          </a:xfrm>
        </p:spPr>
        <p:txBody>
          <a:bodyPr/>
          <a:lstStyle/>
          <a:p>
            <a:r>
              <a:rPr lang="en-US"/>
              <a:t>Questions?</a:t>
            </a:r>
          </a:p>
        </p:txBody>
      </p:sp>
      <p:sp>
        <p:nvSpPr>
          <p:cNvPr id="3" name="Content Placeholder 2">
            <a:extLst>
              <a:ext uri="{FF2B5EF4-FFF2-40B4-BE49-F238E27FC236}">
                <a16:creationId xmlns:a16="http://schemas.microsoft.com/office/drawing/2014/main" id="{28814377-5CDC-4B4B-9803-9059E52C0038}"/>
              </a:ext>
            </a:extLst>
          </p:cNvPr>
          <p:cNvSpPr>
            <a:spLocks noGrp="1"/>
          </p:cNvSpPr>
          <p:nvPr>
            <p:ph idx="1"/>
          </p:nvPr>
        </p:nvSpPr>
        <p:spPr>
          <a:xfrm>
            <a:off x="338495" y="1331398"/>
            <a:ext cx="3662844" cy="2875358"/>
          </a:xfrm>
        </p:spPr>
        <p:txBody>
          <a:bodyPr vert="horz" wrap="square" lIns="0" tIns="0" rIns="0" bIns="0" rtlCol="0" anchor="t">
            <a:noAutofit/>
          </a:bodyPr>
          <a:lstStyle/>
          <a:p>
            <a:pPr marL="288925" lvl="2" indent="0">
              <a:buNone/>
            </a:pPr>
            <a:r>
              <a:rPr lang="en-US">
                <a:ea typeface="+mn-lt"/>
                <a:cs typeface="+mn-lt"/>
                <a:hlinkClick r:id="rId4"/>
              </a:rPr>
              <a:t>manila.recruiting@factset.com</a:t>
            </a:r>
            <a:endParaRPr lang="en-US">
              <a:ea typeface="+mn-lt"/>
              <a:cs typeface="+mn-lt"/>
            </a:endParaRPr>
          </a:p>
          <a:p>
            <a:pPr marL="288925" lvl="2" indent="0">
              <a:buNone/>
            </a:pPr>
            <a:r>
              <a:rPr lang="en-US">
                <a:ea typeface="Roboto Light"/>
                <a:hlinkClick r:id="rId5"/>
              </a:rPr>
              <a:t>www.facebook.com/FactSet</a:t>
            </a:r>
            <a:endParaRPr lang="en-US">
              <a:ea typeface="Roboto Light"/>
              <a:cs typeface="Roboto Light"/>
            </a:endParaRPr>
          </a:p>
          <a:p>
            <a:pPr marL="288925" lvl="2" indent="0">
              <a:buNone/>
            </a:pPr>
            <a:r>
              <a:rPr lang="en-US">
                <a:ea typeface="Roboto Light"/>
                <a:hlinkClick r:id="rId6"/>
              </a:rPr>
              <a:t>www.twitter.com/factsetcareers</a:t>
            </a:r>
            <a:endParaRPr lang="en-US">
              <a:ea typeface="Roboto Light"/>
              <a:cs typeface="Roboto Light"/>
            </a:endParaRPr>
          </a:p>
          <a:p>
            <a:pPr marL="288925" lvl="2" indent="0">
              <a:buNone/>
            </a:pPr>
            <a:r>
              <a:rPr lang="en-US">
                <a:ea typeface="Roboto Light"/>
                <a:cs typeface="Roboto Light"/>
                <a:hlinkClick r:id="rId7"/>
              </a:rPr>
              <a:t>https://www.instagram.com/lifeatfactset/</a:t>
            </a:r>
            <a:r>
              <a:rPr lang="en-US">
                <a:ea typeface="Roboto Light"/>
                <a:cs typeface="Roboto Light"/>
              </a:rPr>
              <a:t> </a:t>
            </a:r>
            <a:endParaRPr lang="en-US"/>
          </a:p>
          <a:p>
            <a:pPr marL="288925" lvl="2" indent="0">
              <a:buNone/>
            </a:pPr>
            <a:r>
              <a:rPr lang="en-US">
                <a:ea typeface="Roboto Light"/>
                <a:hlinkClick r:id="rId8"/>
              </a:rPr>
              <a:t>www.youtube.com/c/FactSetResearchSystems</a:t>
            </a:r>
            <a:endParaRPr lang="en-US">
              <a:ea typeface="Roboto Light"/>
              <a:cs typeface="Roboto Light"/>
            </a:endParaRPr>
          </a:p>
          <a:p>
            <a:pPr marL="288925" lvl="2" indent="0">
              <a:buNone/>
            </a:pPr>
            <a:r>
              <a:rPr lang="en-US">
                <a:ea typeface="Roboto Light"/>
                <a:hlinkClick r:id="rId9"/>
              </a:rPr>
              <a:t>www.jobs180.com/FactsetCareers</a:t>
            </a:r>
            <a:endParaRPr lang="en-US">
              <a:ea typeface="Roboto Light"/>
              <a:cs typeface="Roboto Light"/>
            </a:endParaRPr>
          </a:p>
          <a:p>
            <a:pPr marL="288925" lvl="2" indent="0">
              <a:buNone/>
            </a:pPr>
            <a:endParaRPr lang="en-US">
              <a:cs typeface="Roboto Light"/>
            </a:endParaRPr>
          </a:p>
        </p:txBody>
      </p:sp>
      <p:sp>
        <p:nvSpPr>
          <p:cNvPr id="4" name="Text Placeholder 3">
            <a:extLst>
              <a:ext uri="{FF2B5EF4-FFF2-40B4-BE49-F238E27FC236}">
                <a16:creationId xmlns:a16="http://schemas.microsoft.com/office/drawing/2014/main" id="{33A3DC4B-A985-4036-872E-F3E109C4F71F}"/>
              </a:ext>
            </a:extLst>
          </p:cNvPr>
          <p:cNvSpPr>
            <a:spLocks noGrp="1"/>
          </p:cNvSpPr>
          <p:nvPr>
            <p:ph type="body" idx="10"/>
          </p:nvPr>
        </p:nvSpPr>
        <p:spPr>
          <a:xfrm>
            <a:off x="338495" y="1026570"/>
            <a:ext cx="8467010" cy="175433"/>
          </a:xfrm>
        </p:spPr>
        <p:txBody>
          <a:bodyPr/>
          <a:lstStyle/>
          <a:p>
            <a:r>
              <a:rPr lang="en-US"/>
              <a:t>Connect with us</a:t>
            </a:r>
          </a:p>
        </p:txBody>
      </p:sp>
      <p:sp>
        <p:nvSpPr>
          <p:cNvPr id="7" name="Footer Placeholder 6">
            <a:extLst>
              <a:ext uri="{FF2B5EF4-FFF2-40B4-BE49-F238E27FC236}">
                <a16:creationId xmlns:a16="http://schemas.microsoft.com/office/drawing/2014/main" id="{953CDB9E-9085-467A-8A7F-6081E94CDBF3}"/>
              </a:ext>
            </a:extLst>
          </p:cNvPr>
          <p:cNvSpPr>
            <a:spLocks noGrp="1"/>
          </p:cNvSpPr>
          <p:nvPr>
            <p:ph type="ftr" sz="quarter" idx="3"/>
          </p:nvPr>
        </p:nvSpPr>
        <p:spPr>
          <a:xfrm>
            <a:off x="106155" y="4808077"/>
            <a:ext cx="3540638" cy="274637"/>
          </a:xfrm>
        </p:spPr>
        <p:txBody>
          <a:bodyPr/>
          <a:lstStyle/>
          <a:p>
            <a:pPr marL="0" marR="0" lvl="0" indent="0" algn="r" defTabSz="77916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lumMod val="50000"/>
                  </a:srgbClr>
                </a:solidFill>
                <a:effectLst/>
                <a:uLnTx/>
                <a:uFillTx/>
                <a:latin typeface="Roboto"/>
                <a:ea typeface="+mn-ea"/>
                <a:cs typeface="+mn-cs"/>
              </a:rPr>
              <a:t>Copyright © 2023 FactSet Research Systems Inc. All rights reserved. FactSet Business Use Only</a:t>
            </a:r>
          </a:p>
        </p:txBody>
      </p:sp>
      <p:pic>
        <p:nvPicPr>
          <p:cNvPr id="8" name="Picture 7">
            <a:extLst>
              <a:ext uri="{FF2B5EF4-FFF2-40B4-BE49-F238E27FC236}">
                <a16:creationId xmlns:a16="http://schemas.microsoft.com/office/drawing/2014/main" id="{C310B792-ECEA-480E-AB17-D9CA74FFD807}"/>
              </a:ext>
            </a:extLst>
          </p:cNvPr>
          <p:cNvPicPr>
            <a:picLocks noChangeAspect="1"/>
          </p:cNvPicPr>
          <p:nvPr/>
        </p:nvPicPr>
        <p:blipFill>
          <a:blip r:embed="rId10"/>
          <a:stretch>
            <a:fillRect/>
          </a:stretch>
        </p:blipFill>
        <p:spPr>
          <a:xfrm>
            <a:off x="353539" y="2085543"/>
            <a:ext cx="177800" cy="177800"/>
          </a:xfrm>
          <a:prstGeom prst="rect">
            <a:avLst/>
          </a:prstGeom>
        </p:spPr>
      </p:pic>
      <p:pic>
        <p:nvPicPr>
          <p:cNvPr id="9" name="Picture 8">
            <a:extLst>
              <a:ext uri="{FF2B5EF4-FFF2-40B4-BE49-F238E27FC236}">
                <a16:creationId xmlns:a16="http://schemas.microsoft.com/office/drawing/2014/main" id="{2DAD370D-7175-4BA1-B74A-DB559F10BE86}"/>
              </a:ext>
            </a:extLst>
          </p:cNvPr>
          <p:cNvPicPr>
            <a:picLocks noChangeAspect="1"/>
          </p:cNvPicPr>
          <p:nvPr/>
        </p:nvPicPr>
        <p:blipFill>
          <a:blip r:embed="rId11"/>
          <a:stretch>
            <a:fillRect/>
          </a:stretch>
        </p:blipFill>
        <p:spPr>
          <a:xfrm>
            <a:off x="352831" y="1838443"/>
            <a:ext cx="177800" cy="177800"/>
          </a:xfrm>
          <a:prstGeom prst="rect">
            <a:avLst/>
          </a:prstGeom>
        </p:spPr>
      </p:pic>
      <p:pic>
        <p:nvPicPr>
          <p:cNvPr id="11" name="Picture 10">
            <a:extLst>
              <a:ext uri="{FF2B5EF4-FFF2-40B4-BE49-F238E27FC236}">
                <a16:creationId xmlns:a16="http://schemas.microsoft.com/office/drawing/2014/main" id="{DFB1BAF5-06E8-4AF7-BE48-4D9487AA4F79}"/>
              </a:ext>
            </a:extLst>
          </p:cNvPr>
          <p:cNvPicPr>
            <a:picLocks noChangeAspect="1"/>
          </p:cNvPicPr>
          <p:nvPr/>
        </p:nvPicPr>
        <p:blipFill>
          <a:blip r:embed="rId12">
            <a:alphaModFix amt="68000"/>
          </a:blip>
          <a:stretch>
            <a:fillRect/>
          </a:stretch>
        </p:blipFill>
        <p:spPr>
          <a:xfrm>
            <a:off x="351550" y="2327551"/>
            <a:ext cx="186821" cy="186821"/>
          </a:xfrm>
          <a:prstGeom prst="rect">
            <a:avLst/>
          </a:prstGeom>
        </p:spPr>
      </p:pic>
      <p:pic>
        <p:nvPicPr>
          <p:cNvPr id="13" name="Picture 2" descr="Image">
            <a:extLst>
              <a:ext uri="{FF2B5EF4-FFF2-40B4-BE49-F238E27FC236}">
                <a16:creationId xmlns:a16="http://schemas.microsoft.com/office/drawing/2014/main" id="{E2E33562-8119-4F55-8402-1A959B7372F8}"/>
              </a:ext>
            </a:extLst>
          </p:cNvPr>
          <p:cNvPicPr>
            <a:picLocks noChangeAspect="1" noChangeArrowheads="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 uri="{28A0092B-C50C-407E-A947-70E740481C1C}">
                <a14:useLocalDpi xmlns:a14="http://schemas.microsoft.com/office/drawing/2010/main" val="0"/>
              </a:ext>
            </a:extLst>
          </a:blip>
          <a:srcRect b="25477"/>
          <a:stretch/>
        </p:blipFill>
        <p:spPr bwMode="auto">
          <a:xfrm>
            <a:off x="330695" y="2574651"/>
            <a:ext cx="235409" cy="175434"/>
          </a:xfrm>
          <a:prstGeom prst="ellipse">
            <a:avLst/>
          </a:prstGeom>
          <a:noFill/>
          <a:ln>
            <a:noFill/>
          </a:ln>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5689D60-4A86-4852-BB17-4C54FDF6646D}"/>
              </a:ext>
            </a:extLst>
          </p:cNvPr>
          <p:cNvSpPr txBox="1"/>
          <p:nvPr/>
        </p:nvSpPr>
        <p:spPr>
          <a:xfrm>
            <a:off x="3973606" y="2834450"/>
            <a:ext cx="5170394" cy="246221"/>
          </a:xfrm>
          <a:prstGeom prst="rect">
            <a:avLst/>
          </a:prstGeom>
          <a:solidFill>
            <a:schemeClr val="accent1"/>
          </a:solidFill>
        </p:spPr>
        <p:txBody>
          <a:bodyPr wrap="square" lIns="0" tIns="0" rIns="0" bIns="0" rtlCol="0">
            <a:spAutoFit/>
          </a:bodyPr>
          <a:lstStyle/>
          <a:p>
            <a:pPr algn="ctr"/>
            <a:r>
              <a:rPr lang="en-US" sz="1600" b="1">
                <a:solidFill>
                  <a:schemeClr val="tx2"/>
                </a:solidFill>
              </a:rPr>
              <a:t>    Feedback Survey</a:t>
            </a:r>
            <a:endParaRPr lang="en-US" sz="1400">
              <a:solidFill>
                <a:schemeClr val="tx2"/>
              </a:solidFill>
            </a:endParaRPr>
          </a:p>
        </p:txBody>
      </p:sp>
      <p:pic>
        <p:nvPicPr>
          <p:cNvPr id="5" name="Picture 4">
            <a:extLst>
              <a:ext uri="{FF2B5EF4-FFF2-40B4-BE49-F238E27FC236}">
                <a16:creationId xmlns:a16="http://schemas.microsoft.com/office/drawing/2014/main" id="{89AB0674-592A-2981-B38D-E3817DD89DA3}"/>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60169" y="1590531"/>
            <a:ext cx="165878" cy="165878"/>
          </a:xfrm>
          <a:prstGeom prst="rect">
            <a:avLst/>
          </a:prstGeom>
        </p:spPr>
      </p:pic>
      <p:pic>
        <p:nvPicPr>
          <p:cNvPr id="14" name="Picture 13">
            <a:extLst>
              <a:ext uri="{FF2B5EF4-FFF2-40B4-BE49-F238E27FC236}">
                <a16:creationId xmlns:a16="http://schemas.microsoft.com/office/drawing/2014/main" id="{70C1C788-0729-6DEB-EE0F-E3F7460F54E7}"/>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357862" y="1330762"/>
            <a:ext cx="178955" cy="178955"/>
          </a:xfrm>
          <a:prstGeom prst="rect">
            <a:avLst/>
          </a:prstGeom>
        </p:spPr>
      </p:pic>
      <p:pic>
        <p:nvPicPr>
          <p:cNvPr id="10" name="Picture 9" descr="A qr code on a white background&#10;&#10;Description automatically generated">
            <a:extLst>
              <a:ext uri="{FF2B5EF4-FFF2-40B4-BE49-F238E27FC236}">
                <a16:creationId xmlns:a16="http://schemas.microsoft.com/office/drawing/2014/main" id="{C12BE0F6-069A-9445-5572-86625784F21B}"/>
              </a:ext>
            </a:extLst>
          </p:cNvPr>
          <p:cNvPicPr>
            <a:picLocks noChangeAspect="1"/>
          </p:cNvPicPr>
          <p:nvPr/>
        </p:nvPicPr>
        <p:blipFill>
          <a:blip r:embed="rId17"/>
          <a:stretch>
            <a:fillRect/>
          </a:stretch>
        </p:blipFill>
        <p:spPr>
          <a:xfrm>
            <a:off x="5839439" y="3165467"/>
            <a:ext cx="1747607" cy="1747607"/>
          </a:xfrm>
          <a:prstGeom prst="rect">
            <a:avLst/>
          </a:prstGeom>
          <a:ln w="28575">
            <a:solidFill>
              <a:schemeClr val="tx1"/>
            </a:solidFill>
          </a:ln>
        </p:spPr>
      </p:pic>
    </p:spTree>
    <p:custDataLst>
      <p:tags r:id="rId1"/>
    </p:custDataLst>
    <p:extLst>
      <p:ext uri="{BB962C8B-B14F-4D97-AF65-F5344CB8AC3E}">
        <p14:creationId xmlns:p14="http://schemas.microsoft.com/office/powerpoint/2010/main" val="327962342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9B3FF-8438-C261-7A27-F28CB3CCCAA8}"/>
              </a:ext>
            </a:extLst>
          </p:cNvPr>
          <p:cNvSpPr>
            <a:spLocks noGrp="1"/>
          </p:cNvSpPr>
          <p:nvPr>
            <p:ph type="title"/>
          </p:nvPr>
        </p:nvSpPr>
        <p:spPr/>
        <p:txBody>
          <a:bodyPr/>
          <a:lstStyle/>
          <a:p>
            <a:r>
              <a:rPr lang="en-US" dirty="0">
                <a:ea typeface="Roboto"/>
              </a:rPr>
              <a:t>Time for the Post-Workshop Survey!</a:t>
            </a:r>
            <a:endParaRPr lang="en-US" dirty="0"/>
          </a:p>
        </p:txBody>
      </p:sp>
      <p:sp>
        <p:nvSpPr>
          <p:cNvPr id="3" name="Text Placeholder 2">
            <a:extLst>
              <a:ext uri="{FF2B5EF4-FFF2-40B4-BE49-F238E27FC236}">
                <a16:creationId xmlns:a16="http://schemas.microsoft.com/office/drawing/2014/main" id="{E44652FD-F329-BE76-09E6-B7C333722821}"/>
              </a:ext>
            </a:extLst>
          </p:cNvPr>
          <p:cNvSpPr>
            <a:spLocks noGrp="1"/>
          </p:cNvSpPr>
          <p:nvPr>
            <p:ph type="body" idx="10"/>
          </p:nvPr>
        </p:nvSpPr>
        <p:spPr>
          <a:xfrm>
            <a:off x="338662" y="1122733"/>
            <a:ext cx="8467010" cy="457048"/>
          </a:xfrm>
        </p:spPr>
        <p:txBody>
          <a:bodyPr/>
          <a:lstStyle/>
          <a:p>
            <a:r>
              <a:rPr lang="en-US" sz="1400" dirty="0">
                <a:latin typeface="Roboto Light"/>
                <a:ea typeface="Roboto Light"/>
                <a:cs typeface="Arial"/>
              </a:rPr>
              <a:t>Please answer our post-workshop survey to help us improve the future workshops.</a:t>
            </a:r>
          </a:p>
          <a:p>
            <a:endParaRPr lang="en-US" dirty="0"/>
          </a:p>
        </p:txBody>
      </p:sp>
      <p:sp>
        <p:nvSpPr>
          <p:cNvPr id="6" name="Footer Placeholder 5">
            <a:extLst>
              <a:ext uri="{FF2B5EF4-FFF2-40B4-BE49-F238E27FC236}">
                <a16:creationId xmlns:a16="http://schemas.microsoft.com/office/drawing/2014/main" id="{6CBD43CA-4923-9F54-C7C1-7A7EE9B7D054}"/>
              </a:ext>
            </a:extLst>
          </p:cNvPr>
          <p:cNvSpPr>
            <a:spLocks noGrp="1"/>
          </p:cNvSpPr>
          <p:nvPr>
            <p:ph type="ftr" sz="quarter" idx="3"/>
          </p:nvPr>
        </p:nvSpPr>
        <p:spPr/>
        <p:txBody>
          <a:bodyPr/>
          <a:lstStyle/>
          <a:p>
            <a:pPr>
              <a:defRPr/>
            </a:pPr>
            <a:r>
              <a:rPr lang="en-US">
                <a:solidFill>
                  <a:srgbClr val="FFFFFF">
                    <a:lumMod val="50000"/>
                  </a:srgbClr>
                </a:solidFill>
              </a:rPr>
              <a:t>Copyright © 2023 FactSet Research Systems Inc. All rights reserved. FactSet Business Use Only</a:t>
            </a:r>
          </a:p>
        </p:txBody>
      </p:sp>
      <p:pic>
        <p:nvPicPr>
          <p:cNvPr id="5" name="Picture 4" descr="A screenshot of a computer&#10;&#10;Description automatically generated">
            <a:extLst>
              <a:ext uri="{FF2B5EF4-FFF2-40B4-BE49-F238E27FC236}">
                <a16:creationId xmlns:a16="http://schemas.microsoft.com/office/drawing/2014/main" id="{8C29B08C-0757-40D8-4B15-C5554D59CC79}"/>
              </a:ext>
            </a:extLst>
          </p:cNvPr>
          <p:cNvPicPr>
            <a:picLocks noChangeAspect="1"/>
          </p:cNvPicPr>
          <p:nvPr/>
        </p:nvPicPr>
        <p:blipFill>
          <a:blip r:embed="rId2"/>
          <a:stretch>
            <a:fillRect/>
          </a:stretch>
        </p:blipFill>
        <p:spPr>
          <a:xfrm>
            <a:off x="3841100" y="1417618"/>
            <a:ext cx="3486150" cy="3409950"/>
          </a:xfrm>
          <a:prstGeom prst="rect">
            <a:avLst/>
          </a:prstGeom>
        </p:spPr>
      </p:pic>
      <p:pic>
        <p:nvPicPr>
          <p:cNvPr id="7" name="Picture 6" descr="A qr code with black squares&#10;&#10;Description automatically generated">
            <a:extLst>
              <a:ext uri="{FF2B5EF4-FFF2-40B4-BE49-F238E27FC236}">
                <a16:creationId xmlns:a16="http://schemas.microsoft.com/office/drawing/2014/main" id="{361272B1-D470-D960-171D-D2847620287E}"/>
              </a:ext>
            </a:extLst>
          </p:cNvPr>
          <p:cNvPicPr>
            <a:picLocks noChangeAspect="1"/>
          </p:cNvPicPr>
          <p:nvPr/>
        </p:nvPicPr>
        <p:blipFill>
          <a:blip r:embed="rId3"/>
          <a:stretch>
            <a:fillRect/>
          </a:stretch>
        </p:blipFill>
        <p:spPr>
          <a:xfrm>
            <a:off x="733309" y="1659415"/>
            <a:ext cx="2788646" cy="2788646"/>
          </a:xfrm>
          <a:prstGeom prst="rect">
            <a:avLst/>
          </a:prstGeom>
        </p:spPr>
      </p:pic>
    </p:spTree>
    <p:extLst>
      <p:ext uri="{BB962C8B-B14F-4D97-AF65-F5344CB8AC3E}">
        <p14:creationId xmlns:p14="http://schemas.microsoft.com/office/powerpoint/2010/main" val="237560765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22EDEAD-7BC2-4351-A9FB-D7AB1AD44FAA}"/>
              </a:ext>
            </a:extLst>
          </p:cNvPr>
          <p:cNvSpPr>
            <a:spLocks noGrp="1"/>
          </p:cNvSpPr>
          <p:nvPr>
            <p:ph type="ftr" sz="quarter" idx="12"/>
          </p:nvPr>
        </p:nvSpPr>
        <p:spPr/>
        <p:txBody>
          <a:bodyPr/>
          <a:lstStyle/>
          <a:p>
            <a:pPr>
              <a:defRPr/>
            </a:pPr>
            <a:r>
              <a:rPr lang="en-US" dirty="0"/>
              <a:t>Copyright © 2024 FactSet Research Systems Inc. All rights reserved. FactSet Business Use Only</a:t>
            </a:r>
          </a:p>
        </p:txBody>
      </p:sp>
      <p:sp>
        <p:nvSpPr>
          <p:cNvPr id="8" name="Title 1">
            <a:extLst>
              <a:ext uri="{FF2B5EF4-FFF2-40B4-BE49-F238E27FC236}">
                <a16:creationId xmlns:a16="http://schemas.microsoft.com/office/drawing/2014/main" id="{F5A495A1-9A86-BD2B-E351-B788AEDC3612}"/>
              </a:ext>
            </a:extLst>
          </p:cNvPr>
          <p:cNvSpPr txBox="1">
            <a:spLocks/>
          </p:cNvSpPr>
          <p:nvPr/>
        </p:nvSpPr>
        <p:spPr>
          <a:xfrm>
            <a:off x="1492213" y="411078"/>
            <a:ext cx="8467010" cy="246221"/>
          </a:xfrm>
          <a:prstGeom prst="rect">
            <a:avLst/>
          </a:prstGeom>
        </p:spPr>
        <p:txBody>
          <a:bodyPr/>
          <a:lstStyle>
            <a:lvl1pPr algn="l" defTabSz="779163" rtl="0" eaLnBrk="1" latinLnBrk="0" hangingPunct="1">
              <a:spcBef>
                <a:spcPct val="0"/>
              </a:spcBef>
              <a:buNone/>
              <a:defRPr sz="1600" b="0" i="0" kern="1200">
                <a:solidFill>
                  <a:schemeClr val="accent2"/>
                </a:solidFill>
                <a:latin typeface="+mj-lt"/>
                <a:ea typeface="Roboto" panose="02000000000000000000" pitchFamily="2" charset="0"/>
                <a:cs typeface="+mj-cs"/>
              </a:defRPr>
            </a:lvl1pPr>
          </a:lstStyle>
          <a:p>
            <a:r>
              <a:rPr lang="en-US" dirty="0"/>
              <a:t>Reminders &amp; Guidelines</a:t>
            </a:r>
            <a:endParaRPr lang="en-PH" dirty="0"/>
          </a:p>
        </p:txBody>
      </p:sp>
      <p:sp>
        <p:nvSpPr>
          <p:cNvPr id="10" name="Text Placeholder 3">
            <a:extLst>
              <a:ext uri="{FF2B5EF4-FFF2-40B4-BE49-F238E27FC236}">
                <a16:creationId xmlns:a16="http://schemas.microsoft.com/office/drawing/2014/main" id="{FD1DE097-411A-7B93-F474-5C88495B5F13}"/>
              </a:ext>
            </a:extLst>
          </p:cNvPr>
          <p:cNvSpPr>
            <a:spLocks noGrp="1"/>
          </p:cNvSpPr>
          <p:nvPr>
            <p:ph type="body" idx="10"/>
          </p:nvPr>
        </p:nvSpPr>
        <p:spPr>
          <a:xfrm>
            <a:off x="342900" y="818853"/>
            <a:ext cx="8467010" cy="414356"/>
          </a:xfrm>
        </p:spPr>
        <p:txBody>
          <a:bodyPr/>
          <a:lstStyle/>
          <a:p>
            <a:r>
              <a:rPr lang="en-US" sz="1800" dirty="0">
                <a:solidFill>
                  <a:schemeClr val="accent1"/>
                </a:solidFill>
              </a:rPr>
              <a:t>Guidelines</a:t>
            </a:r>
            <a:endParaRPr lang="en-PH" sz="2400" dirty="0">
              <a:solidFill>
                <a:schemeClr val="accent1"/>
              </a:solidFill>
            </a:endParaRPr>
          </a:p>
        </p:txBody>
      </p:sp>
      <p:sp>
        <p:nvSpPr>
          <p:cNvPr id="13" name="Content Placeholder 7">
            <a:extLst>
              <a:ext uri="{FF2B5EF4-FFF2-40B4-BE49-F238E27FC236}">
                <a16:creationId xmlns:a16="http://schemas.microsoft.com/office/drawing/2014/main" id="{1B383DC5-5F31-7521-B17D-DD6E2CE43883}"/>
              </a:ext>
            </a:extLst>
          </p:cNvPr>
          <p:cNvSpPr txBox="1">
            <a:spLocks/>
          </p:cNvSpPr>
          <p:nvPr/>
        </p:nvSpPr>
        <p:spPr>
          <a:xfrm>
            <a:off x="342900" y="1329368"/>
            <a:ext cx="5312312" cy="1192469"/>
          </a:xfrm>
          <a:prstGeom prst="rect">
            <a:avLst/>
          </a:prstGeom>
        </p:spPr>
        <p:txBody>
          <a:bodyPr/>
          <a:lstStyle>
            <a:lvl1pPr marL="147446" indent="-147446"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1pPr>
            <a:lvl2pPr marL="296244" indent="-148798"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2pPr>
            <a:lvl3pPr marL="436927" indent="-140682" algn="l" defTabSz="779163" rtl="0" eaLnBrk="1" latinLnBrk="0" hangingPunct="1">
              <a:lnSpc>
                <a:spcPct val="95000"/>
              </a:lnSpc>
              <a:spcBef>
                <a:spcPts val="600"/>
              </a:spcBef>
              <a:buFont typeface="Arial" panose="020B0604020202020204" pitchFamily="34" charset="0"/>
              <a:buChar char="•"/>
              <a:defRPr sz="1200" b="0" i="0" kern="1200">
                <a:solidFill>
                  <a:schemeClr val="tx1"/>
                </a:solidFill>
                <a:latin typeface="+mn-lt"/>
                <a:ea typeface="Roboto Light" panose="02000000000000000000" pitchFamily="2" charset="0"/>
                <a:cs typeface="+mn-cs"/>
              </a:defRPr>
            </a:lvl3pPr>
            <a:lvl4pPr marL="584372" indent="-147446" algn="l" defTabSz="779163" rtl="0" eaLnBrk="1" latinLnBrk="0" hangingPunct="1">
              <a:lnSpc>
                <a:spcPct val="95000"/>
              </a:lnSpc>
              <a:spcBef>
                <a:spcPts val="600"/>
              </a:spcBef>
              <a:buFont typeface="Arial" panose="020B0604020202020204" pitchFamily="34" charset="0"/>
              <a:buChar char="–"/>
              <a:defRPr sz="1000" b="0" i="0" kern="1200">
                <a:solidFill>
                  <a:schemeClr val="tx1"/>
                </a:solidFill>
                <a:latin typeface="+mn-lt"/>
                <a:ea typeface="Roboto Light" panose="02000000000000000000" pitchFamily="2" charset="0"/>
                <a:cs typeface="+mn-cs"/>
              </a:defRPr>
            </a:lvl4pPr>
            <a:lvl5pPr marL="731819" indent="-147446" algn="l" defTabSz="779163" rtl="0" eaLnBrk="1" latinLnBrk="0" hangingPunct="1">
              <a:lnSpc>
                <a:spcPct val="95000"/>
              </a:lnSpc>
              <a:spcBef>
                <a:spcPts val="600"/>
              </a:spcBef>
              <a:buFont typeface="Arial" panose="020B0604020202020204" pitchFamily="34" charset="0"/>
              <a:buChar char="•"/>
              <a:defRPr sz="900" b="0" i="0" kern="1200">
                <a:solidFill>
                  <a:schemeClr val="tx1"/>
                </a:solidFill>
                <a:latin typeface="+mn-lt"/>
                <a:ea typeface="Roboto Light" panose="02000000000000000000" pitchFamily="2" charset="0"/>
                <a:cs typeface="+mn-cs"/>
              </a:defRPr>
            </a:lvl5pPr>
            <a:lvl6pPr marL="2142698"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6pPr>
            <a:lvl7pPr marL="2532280"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7pPr>
            <a:lvl8pPr marL="2921861"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8pPr>
            <a:lvl9pPr marL="3311443" indent="-194791" algn="l" defTabSz="779163" rtl="0" eaLnBrk="1" latinLnBrk="0" hangingPunct="1">
              <a:spcBef>
                <a:spcPct val="20000"/>
              </a:spcBef>
              <a:buFont typeface="Arial" panose="020B0604020202020204" pitchFamily="34" charset="0"/>
              <a:buChar char="•"/>
              <a:defRPr sz="1700" kern="1200">
                <a:solidFill>
                  <a:schemeClr val="tx1"/>
                </a:solidFill>
                <a:latin typeface="+mn-lt"/>
                <a:ea typeface="+mn-ea"/>
                <a:cs typeface="+mn-cs"/>
              </a:defRPr>
            </a:lvl9pPr>
          </a:lstStyle>
          <a:p>
            <a:r>
              <a:rPr lang="en-US" sz="1600" dirty="0"/>
              <a:t>Be a sponge! Approach sessions with an open mind</a:t>
            </a:r>
          </a:p>
          <a:p>
            <a:r>
              <a:rPr lang="en-US" sz="1600" dirty="0"/>
              <a:t>Share your ideas and opinions </a:t>
            </a:r>
          </a:p>
          <a:p>
            <a:r>
              <a:rPr lang="en-US" sz="1600" dirty="0"/>
              <a:t>Turn on cameras for an interactive session</a:t>
            </a:r>
          </a:p>
          <a:p>
            <a:r>
              <a:rPr lang="en-US" sz="1600" dirty="0"/>
              <a:t>Have fun!</a:t>
            </a:r>
          </a:p>
          <a:p>
            <a:pPr marL="0" indent="0">
              <a:buNone/>
            </a:pPr>
            <a:endParaRPr lang="en-US" sz="1400" dirty="0"/>
          </a:p>
        </p:txBody>
      </p:sp>
      <p:sp>
        <p:nvSpPr>
          <p:cNvPr id="35" name="TextBox 34">
            <a:extLst>
              <a:ext uri="{FF2B5EF4-FFF2-40B4-BE49-F238E27FC236}">
                <a16:creationId xmlns:a16="http://schemas.microsoft.com/office/drawing/2014/main" id="{5A185011-3CFC-60B8-2E34-3F74C6882BB2}"/>
              </a:ext>
            </a:extLst>
          </p:cNvPr>
          <p:cNvSpPr txBox="1"/>
          <p:nvPr/>
        </p:nvSpPr>
        <p:spPr>
          <a:xfrm>
            <a:off x="315938" y="2713208"/>
            <a:ext cx="4979962" cy="246221"/>
          </a:xfrm>
          <a:prstGeom prst="rect">
            <a:avLst/>
          </a:prstGeom>
          <a:noFill/>
        </p:spPr>
        <p:txBody>
          <a:bodyPr wrap="square">
            <a:spAutoFit/>
          </a:bodyPr>
          <a:lstStyle/>
          <a:p>
            <a:r>
              <a:rPr lang="en-US" sz="1000" dirty="0"/>
              <a:t>* Please be reminded that this session will be recorded </a:t>
            </a:r>
            <a:endParaRPr lang="en-PH" sz="1000" dirty="0"/>
          </a:p>
        </p:txBody>
      </p:sp>
    </p:spTree>
    <p:extLst>
      <p:ext uri="{BB962C8B-B14F-4D97-AF65-F5344CB8AC3E}">
        <p14:creationId xmlns:p14="http://schemas.microsoft.com/office/powerpoint/2010/main" val="267229527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oter Placeholder 10">
            <a:extLst>
              <a:ext uri="{FF2B5EF4-FFF2-40B4-BE49-F238E27FC236}">
                <a16:creationId xmlns:a16="http://schemas.microsoft.com/office/drawing/2014/main" id="{C22EDEAD-7BC2-4351-A9FB-D7AB1AD44FAA}"/>
              </a:ext>
            </a:extLst>
          </p:cNvPr>
          <p:cNvSpPr>
            <a:spLocks noGrp="1"/>
          </p:cNvSpPr>
          <p:nvPr>
            <p:ph type="ftr" sz="quarter" idx="12"/>
          </p:nvPr>
        </p:nvSpPr>
        <p:spPr/>
        <p:txBody>
          <a:bodyPr/>
          <a:lstStyle/>
          <a:p>
            <a:pPr>
              <a:defRPr/>
            </a:pPr>
            <a:r>
              <a:rPr lang="en-US" dirty="0"/>
              <a:t>Copyright © 2024 FactSet Research Systems Inc. All rights reserved. FactSet Business Use Only</a:t>
            </a:r>
          </a:p>
        </p:txBody>
      </p:sp>
      <p:sp>
        <p:nvSpPr>
          <p:cNvPr id="8" name="Title 1">
            <a:extLst>
              <a:ext uri="{FF2B5EF4-FFF2-40B4-BE49-F238E27FC236}">
                <a16:creationId xmlns:a16="http://schemas.microsoft.com/office/drawing/2014/main" id="{F5A495A1-9A86-BD2B-E351-B788AEDC3612}"/>
              </a:ext>
            </a:extLst>
          </p:cNvPr>
          <p:cNvSpPr txBox="1">
            <a:spLocks/>
          </p:cNvSpPr>
          <p:nvPr/>
        </p:nvSpPr>
        <p:spPr>
          <a:xfrm>
            <a:off x="1492213" y="411078"/>
            <a:ext cx="8467010" cy="246221"/>
          </a:xfrm>
          <a:prstGeom prst="rect">
            <a:avLst/>
          </a:prstGeom>
        </p:spPr>
        <p:txBody>
          <a:bodyPr/>
          <a:lstStyle>
            <a:lvl1pPr algn="l" defTabSz="779163" rtl="0" eaLnBrk="1" latinLnBrk="0" hangingPunct="1">
              <a:spcBef>
                <a:spcPct val="0"/>
              </a:spcBef>
              <a:buNone/>
              <a:defRPr sz="1600" b="0" i="0" kern="1200">
                <a:solidFill>
                  <a:schemeClr val="accent2"/>
                </a:solidFill>
                <a:latin typeface="+mj-lt"/>
                <a:ea typeface="Roboto" panose="02000000000000000000" pitchFamily="2" charset="0"/>
                <a:cs typeface="+mj-cs"/>
              </a:defRPr>
            </a:lvl1pPr>
          </a:lstStyle>
          <a:p>
            <a:r>
              <a:rPr lang="en-US" dirty="0"/>
              <a:t>Reminders &amp; Guidelines</a:t>
            </a:r>
            <a:endParaRPr lang="en-PH" dirty="0"/>
          </a:p>
        </p:txBody>
      </p:sp>
      <p:grpSp>
        <p:nvGrpSpPr>
          <p:cNvPr id="2" name="Group 1">
            <a:extLst>
              <a:ext uri="{FF2B5EF4-FFF2-40B4-BE49-F238E27FC236}">
                <a16:creationId xmlns:a16="http://schemas.microsoft.com/office/drawing/2014/main" id="{D295BE56-0858-AADD-C800-CDFA027D29AE}"/>
              </a:ext>
            </a:extLst>
          </p:cNvPr>
          <p:cNvGrpSpPr/>
          <p:nvPr/>
        </p:nvGrpSpPr>
        <p:grpSpPr>
          <a:xfrm>
            <a:off x="378431" y="1622557"/>
            <a:ext cx="444071" cy="444071"/>
            <a:chOff x="266347" y="797637"/>
            <a:chExt cx="549079" cy="549079"/>
          </a:xfrm>
        </p:grpSpPr>
        <p:sp>
          <p:nvSpPr>
            <p:cNvPr id="3" name="Oval 2">
              <a:extLst>
                <a:ext uri="{FF2B5EF4-FFF2-40B4-BE49-F238E27FC236}">
                  <a16:creationId xmlns:a16="http://schemas.microsoft.com/office/drawing/2014/main" id="{5B4C127D-3B34-D22A-6BE1-274D4CBE2FA6}"/>
                </a:ext>
              </a:extLst>
            </p:cNvPr>
            <p:cNvSpPr/>
            <p:nvPr/>
          </p:nvSpPr>
          <p:spPr>
            <a:xfrm>
              <a:off x="266347" y="797637"/>
              <a:ext cx="549079" cy="5490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4" name="Group 3">
              <a:extLst>
                <a:ext uri="{FF2B5EF4-FFF2-40B4-BE49-F238E27FC236}">
                  <a16:creationId xmlns:a16="http://schemas.microsoft.com/office/drawing/2014/main" id="{19749E67-4B6B-9DEB-171E-E486E6DA910F}"/>
                </a:ext>
              </a:extLst>
            </p:cNvPr>
            <p:cNvGrpSpPr>
              <a:grpSpLocks noChangeAspect="1"/>
            </p:cNvGrpSpPr>
            <p:nvPr/>
          </p:nvGrpSpPr>
          <p:grpSpPr>
            <a:xfrm>
              <a:off x="432998" y="896949"/>
              <a:ext cx="215775" cy="343132"/>
              <a:chOff x="8643938" y="2093913"/>
              <a:chExt cx="747713" cy="1189037"/>
            </a:xfrm>
          </p:grpSpPr>
          <p:grpSp>
            <p:nvGrpSpPr>
              <p:cNvPr id="5" name="Group 4">
                <a:extLst>
                  <a:ext uri="{FF2B5EF4-FFF2-40B4-BE49-F238E27FC236}">
                    <a16:creationId xmlns:a16="http://schemas.microsoft.com/office/drawing/2014/main" id="{4F452882-3334-8F1E-A20D-E31669C64792}"/>
                  </a:ext>
                </a:extLst>
              </p:cNvPr>
              <p:cNvGrpSpPr/>
              <p:nvPr/>
            </p:nvGrpSpPr>
            <p:grpSpPr>
              <a:xfrm>
                <a:off x="8643938" y="2093913"/>
                <a:ext cx="747713" cy="1189037"/>
                <a:chOff x="8643938" y="2093913"/>
                <a:chExt cx="747713" cy="1189037"/>
              </a:xfrm>
              <a:solidFill>
                <a:schemeClr val="accent1"/>
              </a:solidFill>
            </p:grpSpPr>
            <p:sp>
              <p:nvSpPr>
                <p:cNvPr id="14" name="Freeform 144">
                  <a:extLst>
                    <a:ext uri="{FF2B5EF4-FFF2-40B4-BE49-F238E27FC236}">
                      <a16:creationId xmlns:a16="http://schemas.microsoft.com/office/drawing/2014/main" id="{9C05B6C8-CD94-68F5-7C11-483B6269669B}"/>
                    </a:ext>
                  </a:extLst>
                </p:cNvPr>
                <p:cNvSpPr>
                  <a:spLocks/>
                </p:cNvSpPr>
                <p:nvPr/>
              </p:nvSpPr>
              <p:spPr bwMode="auto">
                <a:xfrm>
                  <a:off x="8859838" y="3022600"/>
                  <a:ext cx="187325" cy="69850"/>
                </a:xfrm>
                <a:custGeom>
                  <a:avLst/>
                  <a:gdLst>
                    <a:gd name="T0" fmla="*/ 56 w 568"/>
                    <a:gd name="T1" fmla="*/ 215 h 215"/>
                    <a:gd name="T2" fmla="*/ 68 w 568"/>
                    <a:gd name="T3" fmla="*/ 213 h 215"/>
                    <a:gd name="T4" fmla="*/ 524 w 568"/>
                    <a:gd name="T5" fmla="*/ 109 h 215"/>
                    <a:gd name="T6" fmla="*/ 558 w 568"/>
                    <a:gd name="T7" fmla="*/ 85 h 215"/>
                    <a:gd name="T8" fmla="*/ 565 w 568"/>
                    <a:gd name="T9" fmla="*/ 44 h 215"/>
                    <a:gd name="T10" fmla="*/ 541 w 568"/>
                    <a:gd name="T11" fmla="*/ 10 h 215"/>
                    <a:gd name="T12" fmla="*/ 500 w 568"/>
                    <a:gd name="T13" fmla="*/ 3 h 215"/>
                    <a:gd name="T14" fmla="*/ 44 w 568"/>
                    <a:gd name="T15" fmla="*/ 108 h 215"/>
                    <a:gd name="T16" fmla="*/ 10 w 568"/>
                    <a:gd name="T17" fmla="*/ 132 h 215"/>
                    <a:gd name="T18" fmla="*/ 3 w 568"/>
                    <a:gd name="T19" fmla="*/ 173 h 215"/>
                    <a:gd name="T20" fmla="*/ 56 w 568"/>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215">
                      <a:moveTo>
                        <a:pt x="56" y="215"/>
                      </a:moveTo>
                      <a:cubicBezTo>
                        <a:pt x="60" y="215"/>
                        <a:pt x="64" y="214"/>
                        <a:pt x="68" y="213"/>
                      </a:cubicBezTo>
                      <a:cubicBezTo>
                        <a:pt x="524" y="109"/>
                        <a:pt x="524" y="109"/>
                        <a:pt x="524" y="109"/>
                      </a:cubicBezTo>
                      <a:cubicBezTo>
                        <a:pt x="538" y="105"/>
                        <a:pt x="550" y="97"/>
                        <a:pt x="558" y="85"/>
                      </a:cubicBezTo>
                      <a:cubicBezTo>
                        <a:pt x="565" y="72"/>
                        <a:pt x="568" y="58"/>
                        <a:pt x="565" y="44"/>
                      </a:cubicBezTo>
                      <a:cubicBezTo>
                        <a:pt x="561" y="30"/>
                        <a:pt x="553" y="18"/>
                        <a:pt x="541" y="10"/>
                      </a:cubicBezTo>
                      <a:cubicBezTo>
                        <a:pt x="528" y="3"/>
                        <a:pt x="514" y="0"/>
                        <a:pt x="500" y="3"/>
                      </a:cubicBezTo>
                      <a:cubicBezTo>
                        <a:pt x="44" y="108"/>
                        <a:pt x="44" y="108"/>
                        <a:pt x="44" y="108"/>
                      </a:cubicBezTo>
                      <a:cubicBezTo>
                        <a:pt x="30" y="111"/>
                        <a:pt x="18" y="120"/>
                        <a:pt x="10" y="132"/>
                      </a:cubicBezTo>
                      <a:cubicBezTo>
                        <a:pt x="2" y="144"/>
                        <a:pt x="0" y="159"/>
                        <a:pt x="3" y="173"/>
                      </a:cubicBezTo>
                      <a:cubicBezTo>
                        <a:pt x="9" y="197"/>
                        <a:pt x="30" y="215"/>
                        <a:pt x="56"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5">
                  <a:extLst>
                    <a:ext uri="{FF2B5EF4-FFF2-40B4-BE49-F238E27FC236}">
                      <a16:creationId xmlns:a16="http://schemas.microsoft.com/office/drawing/2014/main" id="{09E4746C-5B9D-165C-8908-AAFFE0849B58}"/>
                    </a:ext>
                  </a:extLst>
                </p:cNvPr>
                <p:cNvSpPr>
                  <a:spLocks/>
                </p:cNvSpPr>
                <p:nvPr/>
              </p:nvSpPr>
              <p:spPr bwMode="auto">
                <a:xfrm>
                  <a:off x="9070976" y="2989263"/>
                  <a:ext cx="123825" cy="57150"/>
                </a:xfrm>
                <a:custGeom>
                  <a:avLst/>
                  <a:gdLst>
                    <a:gd name="T0" fmla="*/ 304 w 372"/>
                    <a:gd name="T1" fmla="*/ 7 h 170"/>
                    <a:gd name="T2" fmla="*/ 44 w 372"/>
                    <a:gd name="T3" fmla="*/ 63 h 170"/>
                    <a:gd name="T4" fmla="*/ 10 w 372"/>
                    <a:gd name="T5" fmla="*/ 87 h 170"/>
                    <a:gd name="T6" fmla="*/ 3 w 372"/>
                    <a:gd name="T7" fmla="*/ 127 h 170"/>
                    <a:gd name="T8" fmla="*/ 55 w 372"/>
                    <a:gd name="T9" fmla="*/ 170 h 170"/>
                    <a:gd name="T10" fmla="*/ 67 w 372"/>
                    <a:gd name="T11" fmla="*/ 169 h 170"/>
                    <a:gd name="T12" fmla="*/ 327 w 372"/>
                    <a:gd name="T13" fmla="*/ 112 h 170"/>
                    <a:gd name="T14" fmla="*/ 361 w 372"/>
                    <a:gd name="T15" fmla="*/ 88 h 170"/>
                    <a:gd name="T16" fmla="*/ 368 w 372"/>
                    <a:gd name="T17" fmla="*/ 48 h 170"/>
                    <a:gd name="T18" fmla="*/ 304 w 372"/>
                    <a:gd name="T19" fmla="*/ 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170">
                      <a:moveTo>
                        <a:pt x="304" y="7"/>
                      </a:moveTo>
                      <a:cubicBezTo>
                        <a:pt x="44" y="63"/>
                        <a:pt x="44" y="63"/>
                        <a:pt x="44" y="63"/>
                      </a:cubicBezTo>
                      <a:cubicBezTo>
                        <a:pt x="30" y="66"/>
                        <a:pt x="18" y="74"/>
                        <a:pt x="10" y="87"/>
                      </a:cubicBezTo>
                      <a:cubicBezTo>
                        <a:pt x="2" y="99"/>
                        <a:pt x="0" y="113"/>
                        <a:pt x="3" y="127"/>
                      </a:cubicBezTo>
                      <a:cubicBezTo>
                        <a:pt x="8" y="152"/>
                        <a:pt x="30" y="170"/>
                        <a:pt x="55" y="170"/>
                      </a:cubicBezTo>
                      <a:cubicBezTo>
                        <a:pt x="59" y="170"/>
                        <a:pt x="63" y="169"/>
                        <a:pt x="67" y="169"/>
                      </a:cubicBezTo>
                      <a:cubicBezTo>
                        <a:pt x="327" y="112"/>
                        <a:pt x="327" y="112"/>
                        <a:pt x="327" y="112"/>
                      </a:cubicBezTo>
                      <a:cubicBezTo>
                        <a:pt x="341" y="109"/>
                        <a:pt x="353" y="101"/>
                        <a:pt x="361" y="88"/>
                      </a:cubicBezTo>
                      <a:cubicBezTo>
                        <a:pt x="369" y="76"/>
                        <a:pt x="372" y="62"/>
                        <a:pt x="368" y="48"/>
                      </a:cubicBezTo>
                      <a:cubicBezTo>
                        <a:pt x="362" y="19"/>
                        <a:pt x="333" y="0"/>
                        <a:pt x="30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6">
                  <a:extLst>
                    <a:ext uri="{FF2B5EF4-FFF2-40B4-BE49-F238E27FC236}">
                      <a16:creationId xmlns:a16="http://schemas.microsoft.com/office/drawing/2014/main" id="{38BC20A5-CEE3-1849-CA26-32091474D46C}"/>
                    </a:ext>
                  </a:extLst>
                </p:cNvPr>
                <p:cNvSpPr>
                  <a:spLocks/>
                </p:cNvSpPr>
                <p:nvPr/>
              </p:nvSpPr>
              <p:spPr bwMode="auto">
                <a:xfrm>
                  <a:off x="8934451" y="3170238"/>
                  <a:ext cx="200025" cy="112712"/>
                </a:xfrm>
                <a:custGeom>
                  <a:avLst/>
                  <a:gdLst>
                    <a:gd name="T0" fmla="*/ 551 w 605"/>
                    <a:gd name="T1" fmla="*/ 0 h 340"/>
                    <a:gd name="T2" fmla="*/ 551 w 605"/>
                    <a:gd name="T3" fmla="*/ 0 h 340"/>
                    <a:gd name="T4" fmla="*/ 497 w 605"/>
                    <a:gd name="T5" fmla="*/ 54 h 340"/>
                    <a:gd name="T6" fmla="*/ 365 w 605"/>
                    <a:gd name="T7" fmla="*/ 217 h 340"/>
                    <a:gd name="T8" fmla="*/ 94 w 605"/>
                    <a:gd name="T9" fmla="*/ 132 h 340"/>
                    <a:gd name="T10" fmla="*/ 18 w 605"/>
                    <a:gd name="T11" fmla="*/ 130 h 340"/>
                    <a:gd name="T12" fmla="*/ 1 w 605"/>
                    <a:gd name="T13" fmla="*/ 168 h 340"/>
                    <a:gd name="T14" fmla="*/ 16 w 605"/>
                    <a:gd name="T15" fmla="*/ 206 h 340"/>
                    <a:gd name="T16" fmla="*/ 216 w 605"/>
                    <a:gd name="T17" fmla="*/ 331 h 340"/>
                    <a:gd name="T18" fmla="*/ 290 w 605"/>
                    <a:gd name="T19" fmla="*/ 340 h 340"/>
                    <a:gd name="T20" fmla="*/ 405 w 605"/>
                    <a:gd name="T21" fmla="*/ 318 h 340"/>
                    <a:gd name="T22" fmla="*/ 605 w 605"/>
                    <a:gd name="T23" fmla="*/ 54 h 340"/>
                    <a:gd name="T24" fmla="*/ 551 w 605"/>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40">
                      <a:moveTo>
                        <a:pt x="551" y="0"/>
                      </a:moveTo>
                      <a:cubicBezTo>
                        <a:pt x="551" y="0"/>
                        <a:pt x="551" y="0"/>
                        <a:pt x="551" y="0"/>
                      </a:cubicBezTo>
                      <a:cubicBezTo>
                        <a:pt x="521" y="0"/>
                        <a:pt x="497" y="25"/>
                        <a:pt x="497" y="54"/>
                      </a:cubicBezTo>
                      <a:cubicBezTo>
                        <a:pt x="497" y="120"/>
                        <a:pt x="429" y="192"/>
                        <a:pt x="365" y="217"/>
                      </a:cubicBezTo>
                      <a:cubicBezTo>
                        <a:pt x="276" y="253"/>
                        <a:pt x="180" y="222"/>
                        <a:pt x="94" y="132"/>
                      </a:cubicBezTo>
                      <a:cubicBezTo>
                        <a:pt x="73" y="110"/>
                        <a:pt x="39" y="109"/>
                        <a:pt x="18" y="130"/>
                      </a:cubicBezTo>
                      <a:cubicBezTo>
                        <a:pt x="7" y="140"/>
                        <a:pt x="1" y="153"/>
                        <a:pt x="1" y="168"/>
                      </a:cubicBezTo>
                      <a:cubicBezTo>
                        <a:pt x="0" y="182"/>
                        <a:pt x="6" y="196"/>
                        <a:pt x="16" y="206"/>
                      </a:cubicBezTo>
                      <a:cubicBezTo>
                        <a:pt x="78" y="271"/>
                        <a:pt x="145" y="313"/>
                        <a:pt x="216" y="331"/>
                      </a:cubicBezTo>
                      <a:cubicBezTo>
                        <a:pt x="241" y="337"/>
                        <a:pt x="265" y="340"/>
                        <a:pt x="290" y="340"/>
                      </a:cubicBezTo>
                      <a:cubicBezTo>
                        <a:pt x="329" y="340"/>
                        <a:pt x="368" y="332"/>
                        <a:pt x="405" y="318"/>
                      </a:cubicBezTo>
                      <a:cubicBezTo>
                        <a:pt x="519" y="272"/>
                        <a:pt x="605" y="158"/>
                        <a:pt x="605" y="54"/>
                      </a:cubicBezTo>
                      <a:cubicBezTo>
                        <a:pt x="605" y="25"/>
                        <a:pt x="581" y="0"/>
                        <a:pt x="5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7">
                  <a:extLst>
                    <a:ext uri="{FF2B5EF4-FFF2-40B4-BE49-F238E27FC236}">
                      <a16:creationId xmlns:a16="http://schemas.microsoft.com/office/drawing/2014/main" id="{102BD7C3-00F2-AD63-B058-0573B7439359}"/>
                    </a:ext>
                  </a:extLst>
                </p:cNvPr>
                <p:cNvSpPr>
                  <a:spLocks/>
                </p:cNvSpPr>
                <p:nvPr/>
              </p:nvSpPr>
              <p:spPr bwMode="auto">
                <a:xfrm>
                  <a:off x="8855076" y="3086100"/>
                  <a:ext cx="339725" cy="103187"/>
                </a:xfrm>
                <a:custGeom>
                  <a:avLst/>
                  <a:gdLst>
                    <a:gd name="T0" fmla="*/ 1002 w 1032"/>
                    <a:gd name="T1" fmla="*/ 10 h 311"/>
                    <a:gd name="T2" fmla="*/ 961 w 1032"/>
                    <a:gd name="T3" fmla="*/ 3 h 311"/>
                    <a:gd name="T4" fmla="*/ 961 w 1032"/>
                    <a:gd name="T5" fmla="*/ 3 h 311"/>
                    <a:gd name="T6" fmla="*/ 48 w 1032"/>
                    <a:gd name="T7" fmla="*/ 204 h 311"/>
                    <a:gd name="T8" fmla="*/ 6 w 1032"/>
                    <a:gd name="T9" fmla="*/ 269 h 311"/>
                    <a:gd name="T10" fmla="*/ 59 w 1032"/>
                    <a:gd name="T11" fmla="*/ 311 h 311"/>
                    <a:gd name="T12" fmla="*/ 71 w 1032"/>
                    <a:gd name="T13" fmla="*/ 310 h 311"/>
                    <a:gd name="T14" fmla="*/ 984 w 1032"/>
                    <a:gd name="T15" fmla="*/ 108 h 311"/>
                    <a:gd name="T16" fmla="*/ 1025 w 1032"/>
                    <a:gd name="T17" fmla="*/ 44 h 311"/>
                    <a:gd name="T18" fmla="*/ 1002 w 1032"/>
                    <a:gd name="T19" fmla="*/ 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311">
                      <a:moveTo>
                        <a:pt x="1002" y="10"/>
                      </a:moveTo>
                      <a:cubicBezTo>
                        <a:pt x="990" y="2"/>
                        <a:pt x="975" y="0"/>
                        <a:pt x="961" y="3"/>
                      </a:cubicBezTo>
                      <a:cubicBezTo>
                        <a:pt x="961" y="3"/>
                        <a:pt x="961" y="3"/>
                        <a:pt x="961" y="3"/>
                      </a:cubicBezTo>
                      <a:cubicBezTo>
                        <a:pt x="48" y="204"/>
                        <a:pt x="48" y="204"/>
                        <a:pt x="48" y="204"/>
                      </a:cubicBezTo>
                      <a:cubicBezTo>
                        <a:pt x="19" y="211"/>
                        <a:pt x="0" y="240"/>
                        <a:pt x="6" y="269"/>
                      </a:cubicBezTo>
                      <a:cubicBezTo>
                        <a:pt x="12" y="293"/>
                        <a:pt x="34" y="311"/>
                        <a:pt x="59" y="311"/>
                      </a:cubicBezTo>
                      <a:cubicBezTo>
                        <a:pt x="63" y="311"/>
                        <a:pt x="67" y="311"/>
                        <a:pt x="71" y="310"/>
                      </a:cubicBezTo>
                      <a:cubicBezTo>
                        <a:pt x="984" y="108"/>
                        <a:pt x="984" y="108"/>
                        <a:pt x="984" y="108"/>
                      </a:cubicBezTo>
                      <a:cubicBezTo>
                        <a:pt x="1013" y="102"/>
                        <a:pt x="1032" y="73"/>
                        <a:pt x="1025" y="44"/>
                      </a:cubicBezTo>
                      <a:cubicBezTo>
                        <a:pt x="1022" y="30"/>
                        <a:pt x="1014" y="18"/>
                        <a:pt x="10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48">
                  <a:extLst>
                    <a:ext uri="{FF2B5EF4-FFF2-40B4-BE49-F238E27FC236}">
                      <a16:creationId xmlns:a16="http://schemas.microsoft.com/office/drawing/2014/main" id="{845B6C3A-F623-1AC9-D224-538DCA2F0E46}"/>
                    </a:ext>
                  </a:extLst>
                </p:cNvPr>
                <p:cNvSpPr>
                  <a:spLocks noEditPoints="1"/>
                </p:cNvSpPr>
                <p:nvPr/>
              </p:nvSpPr>
              <p:spPr bwMode="auto">
                <a:xfrm>
                  <a:off x="8643938" y="2093913"/>
                  <a:ext cx="747713" cy="898525"/>
                </a:xfrm>
                <a:custGeom>
                  <a:avLst/>
                  <a:gdLst>
                    <a:gd name="T0" fmla="*/ 2244 w 2262"/>
                    <a:gd name="T1" fmla="*/ 1028 h 2717"/>
                    <a:gd name="T2" fmla="*/ 2054 w 2262"/>
                    <a:gd name="T3" fmla="*/ 470 h 2717"/>
                    <a:gd name="T4" fmla="*/ 1704 w 2262"/>
                    <a:gd name="T5" fmla="*/ 135 h 2717"/>
                    <a:gd name="T6" fmla="*/ 1158 w 2262"/>
                    <a:gd name="T7" fmla="*/ 0 h 2717"/>
                    <a:gd name="T8" fmla="*/ 252 w 2262"/>
                    <a:gd name="T9" fmla="*/ 458 h 2717"/>
                    <a:gd name="T10" fmla="*/ 118 w 2262"/>
                    <a:gd name="T11" fmla="*/ 1445 h 2717"/>
                    <a:gd name="T12" fmla="*/ 418 w 2262"/>
                    <a:gd name="T13" fmla="*/ 1961 h 2717"/>
                    <a:gd name="T14" fmla="*/ 689 w 2262"/>
                    <a:gd name="T15" fmla="*/ 2666 h 2717"/>
                    <a:gd name="T16" fmla="*/ 714 w 2262"/>
                    <a:gd name="T17" fmla="*/ 2708 h 2717"/>
                    <a:gd name="T18" fmla="*/ 743 w 2262"/>
                    <a:gd name="T19" fmla="*/ 2717 h 2717"/>
                    <a:gd name="T20" fmla="*/ 763 w 2262"/>
                    <a:gd name="T21" fmla="*/ 2713 h 2717"/>
                    <a:gd name="T22" fmla="*/ 1440 w 2262"/>
                    <a:gd name="T23" fmla="*/ 2557 h 2717"/>
                    <a:gd name="T24" fmla="*/ 1443 w 2262"/>
                    <a:gd name="T25" fmla="*/ 2557 h 2717"/>
                    <a:gd name="T26" fmla="*/ 1619 w 2262"/>
                    <a:gd name="T27" fmla="*/ 2519 h 2717"/>
                    <a:gd name="T28" fmla="*/ 1660 w 2262"/>
                    <a:gd name="T29" fmla="*/ 2472 h 2717"/>
                    <a:gd name="T30" fmla="*/ 1938 w 2262"/>
                    <a:gd name="T31" fmla="*/ 1883 h 2717"/>
                    <a:gd name="T32" fmla="*/ 2178 w 2262"/>
                    <a:gd name="T33" fmla="*/ 1526 h 2717"/>
                    <a:gd name="T34" fmla="*/ 2244 w 2262"/>
                    <a:gd name="T35" fmla="*/ 1028 h 2717"/>
                    <a:gd name="T36" fmla="*/ 2080 w 2262"/>
                    <a:gd name="T37" fmla="*/ 1481 h 2717"/>
                    <a:gd name="T38" fmla="*/ 1855 w 2262"/>
                    <a:gd name="T39" fmla="*/ 1814 h 2717"/>
                    <a:gd name="T40" fmla="*/ 1558 w 2262"/>
                    <a:gd name="T41" fmla="*/ 2422 h 2717"/>
                    <a:gd name="T42" fmla="*/ 1419 w 2262"/>
                    <a:gd name="T43" fmla="*/ 2451 h 2717"/>
                    <a:gd name="T44" fmla="*/ 1417 w 2262"/>
                    <a:gd name="T45" fmla="*/ 2452 h 2717"/>
                    <a:gd name="T46" fmla="*/ 792 w 2262"/>
                    <a:gd name="T47" fmla="*/ 2592 h 2717"/>
                    <a:gd name="T48" fmla="*/ 502 w 2262"/>
                    <a:gd name="T49" fmla="*/ 1894 h 2717"/>
                    <a:gd name="T50" fmla="*/ 220 w 2262"/>
                    <a:gd name="T51" fmla="*/ 1408 h 2717"/>
                    <a:gd name="T52" fmla="*/ 341 w 2262"/>
                    <a:gd name="T53" fmla="*/ 520 h 2717"/>
                    <a:gd name="T54" fmla="*/ 1158 w 2262"/>
                    <a:gd name="T55" fmla="*/ 108 h 2717"/>
                    <a:gd name="T56" fmla="*/ 1963 w 2262"/>
                    <a:gd name="T57" fmla="*/ 528 h 2717"/>
                    <a:gd name="T58" fmla="*/ 2080 w 2262"/>
                    <a:gd name="T59" fmla="*/ 1481 h 2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2" h="2717">
                      <a:moveTo>
                        <a:pt x="2244" y="1028"/>
                      </a:moveTo>
                      <a:cubicBezTo>
                        <a:pt x="2224" y="825"/>
                        <a:pt x="2158" y="632"/>
                        <a:pt x="2054" y="470"/>
                      </a:cubicBezTo>
                      <a:cubicBezTo>
                        <a:pt x="1962" y="327"/>
                        <a:pt x="1845" y="214"/>
                        <a:pt x="1704" y="135"/>
                      </a:cubicBezTo>
                      <a:cubicBezTo>
                        <a:pt x="1547" y="45"/>
                        <a:pt x="1363" y="0"/>
                        <a:pt x="1158" y="0"/>
                      </a:cubicBezTo>
                      <a:cubicBezTo>
                        <a:pt x="788" y="0"/>
                        <a:pt x="457" y="167"/>
                        <a:pt x="252" y="458"/>
                      </a:cubicBezTo>
                      <a:cubicBezTo>
                        <a:pt x="50" y="745"/>
                        <a:pt x="0" y="1114"/>
                        <a:pt x="118" y="1445"/>
                      </a:cubicBezTo>
                      <a:cubicBezTo>
                        <a:pt x="208" y="1696"/>
                        <a:pt x="319" y="1836"/>
                        <a:pt x="418" y="1961"/>
                      </a:cubicBezTo>
                      <a:cubicBezTo>
                        <a:pt x="551" y="2129"/>
                        <a:pt x="666" y="2275"/>
                        <a:pt x="689" y="2666"/>
                      </a:cubicBezTo>
                      <a:cubicBezTo>
                        <a:pt x="690" y="2683"/>
                        <a:pt x="699" y="2699"/>
                        <a:pt x="714" y="2708"/>
                      </a:cubicBezTo>
                      <a:cubicBezTo>
                        <a:pt x="723" y="2714"/>
                        <a:pt x="733" y="2717"/>
                        <a:pt x="743" y="2717"/>
                      </a:cubicBezTo>
                      <a:cubicBezTo>
                        <a:pt x="750" y="2717"/>
                        <a:pt x="756" y="2716"/>
                        <a:pt x="763" y="2713"/>
                      </a:cubicBezTo>
                      <a:cubicBezTo>
                        <a:pt x="836" y="2685"/>
                        <a:pt x="1214" y="2605"/>
                        <a:pt x="1440" y="2557"/>
                      </a:cubicBezTo>
                      <a:cubicBezTo>
                        <a:pt x="1443" y="2557"/>
                        <a:pt x="1443" y="2557"/>
                        <a:pt x="1443" y="2557"/>
                      </a:cubicBezTo>
                      <a:cubicBezTo>
                        <a:pt x="1523" y="2540"/>
                        <a:pt x="1586" y="2527"/>
                        <a:pt x="1619" y="2519"/>
                      </a:cubicBezTo>
                      <a:cubicBezTo>
                        <a:pt x="1641" y="2514"/>
                        <a:pt x="1658" y="2495"/>
                        <a:pt x="1660" y="2472"/>
                      </a:cubicBezTo>
                      <a:cubicBezTo>
                        <a:pt x="1692" y="2178"/>
                        <a:pt x="1812" y="2035"/>
                        <a:pt x="1938" y="1883"/>
                      </a:cubicBezTo>
                      <a:cubicBezTo>
                        <a:pt x="2022" y="1782"/>
                        <a:pt x="2109" y="1678"/>
                        <a:pt x="2178" y="1526"/>
                      </a:cubicBezTo>
                      <a:cubicBezTo>
                        <a:pt x="2239" y="1394"/>
                        <a:pt x="2262" y="1217"/>
                        <a:pt x="2244" y="1028"/>
                      </a:cubicBezTo>
                      <a:close/>
                      <a:moveTo>
                        <a:pt x="2080" y="1481"/>
                      </a:moveTo>
                      <a:cubicBezTo>
                        <a:pt x="2017" y="1620"/>
                        <a:pt x="1935" y="1718"/>
                        <a:pt x="1855" y="1814"/>
                      </a:cubicBezTo>
                      <a:cubicBezTo>
                        <a:pt x="1729" y="1965"/>
                        <a:pt x="1599" y="2121"/>
                        <a:pt x="1558" y="2422"/>
                      </a:cubicBezTo>
                      <a:cubicBezTo>
                        <a:pt x="1523" y="2429"/>
                        <a:pt x="1475" y="2440"/>
                        <a:pt x="1419" y="2451"/>
                      </a:cubicBezTo>
                      <a:cubicBezTo>
                        <a:pt x="1417" y="2452"/>
                        <a:pt x="1417" y="2452"/>
                        <a:pt x="1417" y="2452"/>
                      </a:cubicBezTo>
                      <a:cubicBezTo>
                        <a:pt x="1210" y="2495"/>
                        <a:pt x="931" y="2554"/>
                        <a:pt x="792" y="2592"/>
                      </a:cubicBezTo>
                      <a:cubicBezTo>
                        <a:pt x="757" y="2217"/>
                        <a:pt x="633" y="2060"/>
                        <a:pt x="502" y="1894"/>
                      </a:cubicBezTo>
                      <a:cubicBezTo>
                        <a:pt x="405" y="1770"/>
                        <a:pt x="304" y="1643"/>
                        <a:pt x="220" y="1408"/>
                      </a:cubicBezTo>
                      <a:cubicBezTo>
                        <a:pt x="114" y="1111"/>
                        <a:pt x="159" y="779"/>
                        <a:pt x="341" y="520"/>
                      </a:cubicBezTo>
                      <a:cubicBezTo>
                        <a:pt x="525" y="258"/>
                        <a:pt x="823" y="108"/>
                        <a:pt x="1158" y="108"/>
                      </a:cubicBezTo>
                      <a:cubicBezTo>
                        <a:pt x="1601" y="108"/>
                        <a:pt x="1840" y="336"/>
                        <a:pt x="1963" y="528"/>
                      </a:cubicBezTo>
                      <a:cubicBezTo>
                        <a:pt x="2173" y="855"/>
                        <a:pt x="2180" y="1263"/>
                        <a:pt x="2080" y="1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6" name="Group 5">
                <a:extLst>
                  <a:ext uri="{FF2B5EF4-FFF2-40B4-BE49-F238E27FC236}">
                    <a16:creationId xmlns:a16="http://schemas.microsoft.com/office/drawing/2014/main" id="{F4B09882-96C9-E051-E3B8-2F21B2C7F177}"/>
                  </a:ext>
                </a:extLst>
              </p:cNvPr>
              <p:cNvGrpSpPr/>
              <p:nvPr/>
            </p:nvGrpSpPr>
            <p:grpSpPr>
              <a:xfrm>
                <a:off x="8915401" y="2176463"/>
                <a:ext cx="407987" cy="735012"/>
                <a:chOff x="8915401" y="2176463"/>
                <a:chExt cx="407987" cy="735012"/>
              </a:xfrm>
              <a:solidFill>
                <a:schemeClr val="accent2"/>
              </a:solidFill>
            </p:grpSpPr>
            <p:sp>
              <p:nvSpPr>
                <p:cNvPr id="7" name="Freeform 149">
                  <a:extLst>
                    <a:ext uri="{FF2B5EF4-FFF2-40B4-BE49-F238E27FC236}">
                      <a16:creationId xmlns:a16="http://schemas.microsoft.com/office/drawing/2014/main" id="{92C84801-1710-B56C-7CD1-13AB2973F354}"/>
                    </a:ext>
                  </a:extLst>
                </p:cNvPr>
                <p:cNvSpPr>
                  <a:spLocks/>
                </p:cNvSpPr>
                <p:nvPr/>
              </p:nvSpPr>
              <p:spPr bwMode="auto">
                <a:xfrm>
                  <a:off x="8915401" y="2525713"/>
                  <a:ext cx="220663" cy="385762"/>
                </a:xfrm>
                <a:custGeom>
                  <a:avLst/>
                  <a:gdLst>
                    <a:gd name="T0" fmla="*/ 637 w 667"/>
                    <a:gd name="T1" fmla="*/ 36 h 1167"/>
                    <a:gd name="T2" fmla="*/ 417 w 667"/>
                    <a:gd name="T3" fmla="*/ 92 h 1167"/>
                    <a:gd name="T4" fmla="*/ 338 w 667"/>
                    <a:gd name="T5" fmla="*/ 133 h 1167"/>
                    <a:gd name="T6" fmla="*/ 238 w 667"/>
                    <a:gd name="T7" fmla="*/ 78 h 1167"/>
                    <a:gd name="T8" fmla="*/ 68 w 667"/>
                    <a:gd name="T9" fmla="*/ 10 h 1167"/>
                    <a:gd name="T10" fmla="*/ 22 w 667"/>
                    <a:gd name="T11" fmla="*/ 44 h 1167"/>
                    <a:gd name="T12" fmla="*/ 30 w 667"/>
                    <a:gd name="T13" fmla="*/ 222 h 1167"/>
                    <a:gd name="T14" fmla="*/ 62 w 667"/>
                    <a:gd name="T15" fmla="*/ 331 h 1167"/>
                    <a:gd name="T16" fmla="*/ 133 w 667"/>
                    <a:gd name="T17" fmla="*/ 367 h 1167"/>
                    <a:gd name="T18" fmla="*/ 165 w 667"/>
                    <a:gd name="T19" fmla="*/ 338 h 1167"/>
                    <a:gd name="T20" fmla="*/ 168 w 667"/>
                    <a:gd name="T21" fmla="*/ 296 h 1167"/>
                    <a:gd name="T22" fmla="*/ 126 w 667"/>
                    <a:gd name="T23" fmla="*/ 141 h 1167"/>
                    <a:gd name="T24" fmla="*/ 178 w 667"/>
                    <a:gd name="T25" fmla="*/ 172 h 1167"/>
                    <a:gd name="T26" fmla="*/ 339 w 667"/>
                    <a:gd name="T27" fmla="*/ 245 h 1167"/>
                    <a:gd name="T28" fmla="*/ 474 w 667"/>
                    <a:gd name="T29" fmla="*/ 189 h 1167"/>
                    <a:gd name="T30" fmla="*/ 548 w 667"/>
                    <a:gd name="T31" fmla="*/ 149 h 1167"/>
                    <a:gd name="T32" fmla="*/ 510 w 667"/>
                    <a:gd name="T33" fmla="*/ 310 h 1167"/>
                    <a:gd name="T34" fmla="*/ 427 w 667"/>
                    <a:gd name="T35" fmla="*/ 715 h 1167"/>
                    <a:gd name="T36" fmla="*/ 245 w 667"/>
                    <a:gd name="T37" fmla="*/ 717 h 1167"/>
                    <a:gd name="T38" fmla="*/ 192 w 667"/>
                    <a:gd name="T39" fmla="*/ 487 h 1167"/>
                    <a:gd name="T40" fmla="*/ 156 w 667"/>
                    <a:gd name="T41" fmla="*/ 464 h 1167"/>
                    <a:gd name="T42" fmla="*/ 114 w 667"/>
                    <a:gd name="T43" fmla="*/ 474 h 1167"/>
                    <a:gd name="T44" fmla="*/ 101 w 667"/>
                    <a:gd name="T45" fmla="*/ 552 h 1167"/>
                    <a:gd name="T46" fmla="*/ 138 w 667"/>
                    <a:gd name="T47" fmla="*/ 778 h 1167"/>
                    <a:gd name="T48" fmla="*/ 144 w 667"/>
                    <a:gd name="T49" fmla="*/ 1101 h 1167"/>
                    <a:gd name="T50" fmla="*/ 153 w 667"/>
                    <a:gd name="T51" fmla="*/ 1143 h 1167"/>
                    <a:gd name="T52" fmla="*/ 188 w 667"/>
                    <a:gd name="T53" fmla="*/ 1166 h 1167"/>
                    <a:gd name="T54" fmla="*/ 199 w 667"/>
                    <a:gd name="T55" fmla="*/ 1167 h 1167"/>
                    <a:gd name="T56" fmla="*/ 254 w 667"/>
                    <a:gd name="T57" fmla="*/ 1121 h 1167"/>
                    <a:gd name="T58" fmla="*/ 254 w 667"/>
                    <a:gd name="T59" fmla="*/ 828 h 1167"/>
                    <a:gd name="T60" fmla="*/ 417 w 667"/>
                    <a:gd name="T61" fmla="*/ 827 h 1167"/>
                    <a:gd name="T62" fmla="*/ 420 w 667"/>
                    <a:gd name="T63" fmla="*/ 1046 h 1167"/>
                    <a:gd name="T64" fmla="*/ 476 w 667"/>
                    <a:gd name="T65" fmla="*/ 1097 h 1167"/>
                    <a:gd name="T66" fmla="*/ 481 w 667"/>
                    <a:gd name="T67" fmla="*/ 1097 h 1167"/>
                    <a:gd name="T68" fmla="*/ 531 w 667"/>
                    <a:gd name="T69" fmla="*/ 1036 h 1167"/>
                    <a:gd name="T70" fmla="*/ 533 w 667"/>
                    <a:gd name="T71" fmla="*/ 781 h 1167"/>
                    <a:gd name="T72" fmla="*/ 534 w 667"/>
                    <a:gd name="T73" fmla="*/ 770 h 1167"/>
                    <a:gd name="T74" fmla="*/ 619 w 667"/>
                    <a:gd name="T75" fmla="*/ 338 h 1167"/>
                    <a:gd name="T76" fmla="*/ 667 w 667"/>
                    <a:gd name="T77" fmla="*/ 86 h 1167"/>
                    <a:gd name="T78" fmla="*/ 637 w 667"/>
                    <a:gd name="T79" fmla="*/ 36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7" h="1167">
                      <a:moveTo>
                        <a:pt x="637" y="36"/>
                      </a:moveTo>
                      <a:cubicBezTo>
                        <a:pt x="571" y="2"/>
                        <a:pt x="493" y="48"/>
                        <a:pt x="417" y="92"/>
                      </a:cubicBezTo>
                      <a:cubicBezTo>
                        <a:pt x="397" y="104"/>
                        <a:pt x="350" y="132"/>
                        <a:pt x="338" y="133"/>
                      </a:cubicBezTo>
                      <a:cubicBezTo>
                        <a:pt x="323" y="131"/>
                        <a:pt x="259" y="91"/>
                        <a:pt x="238" y="78"/>
                      </a:cubicBezTo>
                      <a:cubicBezTo>
                        <a:pt x="159" y="28"/>
                        <a:pt x="112" y="0"/>
                        <a:pt x="68" y="10"/>
                      </a:cubicBezTo>
                      <a:cubicBezTo>
                        <a:pt x="49" y="14"/>
                        <a:pt x="32" y="26"/>
                        <a:pt x="22" y="44"/>
                      </a:cubicBezTo>
                      <a:cubicBezTo>
                        <a:pt x="9" y="68"/>
                        <a:pt x="0" y="106"/>
                        <a:pt x="30" y="222"/>
                      </a:cubicBezTo>
                      <a:cubicBezTo>
                        <a:pt x="44" y="277"/>
                        <a:pt x="60" y="326"/>
                        <a:pt x="62" y="331"/>
                      </a:cubicBezTo>
                      <a:cubicBezTo>
                        <a:pt x="72" y="361"/>
                        <a:pt x="103" y="376"/>
                        <a:pt x="133" y="367"/>
                      </a:cubicBezTo>
                      <a:cubicBezTo>
                        <a:pt x="147" y="362"/>
                        <a:pt x="158" y="352"/>
                        <a:pt x="165" y="338"/>
                      </a:cubicBezTo>
                      <a:cubicBezTo>
                        <a:pt x="172" y="325"/>
                        <a:pt x="173" y="310"/>
                        <a:pt x="168" y="296"/>
                      </a:cubicBezTo>
                      <a:cubicBezTo>
                        <a:pt x="150" y="242"/>
                        <a:pt x="134" y="183"/>
                        <a:pt x="126" y="141"/>
                      </a:cubicBezTo>
                      <a:cubicBezTo>
                        <a:pt x="144" y="151"/>
                        <a:pt x="164" y="163"/>
                        <a:pt x="178" y="172"/>
                      </a:cubicBezTo>
                      <a:cubicBezTo>
                        <a:pt x="251" y="218"/>
                        <a:pt x="298" y="246"/>
                        <a:pt x="339" y="245"/>
                      </a:cubicBezTo>
                      <a:cubicBezTo>
                        <a:pt x="379" y="244"/>
                        <a:pt x="423" y="219"/>
                        <a:pt x="474" y="189"/>
                      </a:cubicBezTo>
                      <a:cubicBezTo>
                        <a:pt x="499" y="174"/>
                        <a:pt x="525" y="159"/>
                        <a:pt x="548" y="149"/>
                      </a:cubicBezTo>
                      <a:cubicBezTo>
                        <a:pt x="540" y="193"/>
                        <a:pt x="526" y="248"/>
                        <a:pt x="510" y="310"/>
                      </a:cubicBezTo>
                      <a:cubicBezTo>
                        <a:pt x="481" y="423"/>
                        <a:pt x="446" y="562"/>
                        <a:pt x="427" y="715"/>
                      </a:cubicBezTo>
                      <a:cubicBezTo>
                        <a:pt x="245" y="717"/>
                        <a:pt x="245" y="717"/>
                        <a:pt x="245" y="717"/>
                      </a:cubicBezTo>
                      <a:cubicBezTo>
                        <a:pt x="226" y="534"/>
                        <a:pt x="202" y="500"/>
                        <a:pt x="192" y="487"/>
                      </a:cubicBezTo>
                      <a:cubicBezTo>
                        <a:pt x="184" y="475"/>
                        <a:pt x="171" y="467"/>
                        <a:pt x="156" y="464"/>
                      </a:cubicBezTo>
                      <a:cubicBezTo>
                        <a:pt x="141" y="462"/>
                        <a:pt x="126" y="465"/>
                        <a:pt x="114" y="474"/>
                      </a:cubicBezTo>
                      <a:cubicBezTo>
                        <a:pt x="89" y="492"/>
                        <a:pt x="83" y="527"/>
                        <a:pt x="101" y="552"/>
                      </a:cubicBezTo>
                      <a:cubicBezTo>
                        <a:pt x="106" y="560"/>
                        <a:pt x="125" y="619"/>
                        <a:pt x="138" y="778"/>
                      </a:cubicBezTo>
                      <a:cubicBezTo>
                        <a:pt x="149" y="919"/>
                        <a:pt x="151" y="1065"/>
                        <a:pt x="144" y="1101"/>
                      </a:cubicBezTo>
                      <a:cubicBezTo>
                        <a:pt x="141" y="1116"/>
                        <a:pt x="144" y="1130"/>
                        <a:pt x="153" y="1143"/>
                      </a:cubicBezTo>
                      <a:cubicBezTo>
                        <a:pt x="161" y="1155"/>
                        <a:pt x="174" y="1163"/>
                        <a:pt x="188" y="1166"/>
                      </a:cubicBezTo>
                      <a:cubicBezTo>
                        <a:pt x="192" y="1167"/>
                        <a:pt x="195" y="1167"/>
                        <a:pt x="199" y="1167"/>
                      </a:cubicBezTo>
                      <a:cubicBezTo>
                        <a:pt x="226" y="1167"/>
                        <a:pt x="249" y="1148"/>
                        <a:pt x="254" y="1121"/>
                      </a:cubicBezTo>
                      <a:cubicBezTo>
                        <a:pt x="263" y="1071"/>
                        <a:pt x="261" y="941"/>
                        <a:pt x="254" y="828"/>
                      </a:cubicBezTo>
                      <a:cubicBezTo>
                        <a:pt x="417" y="827"/>
                        <a:pt x="417" y="827"/>
                        <a:pt x="417" y="827"/>
                      </a:cubicBezTo>
                      <a:cubicBezTo>
                        <a:pt x="412" y="903"/>
                        <a:pt x="413" y="976"/>
                        <a:pt x="420" y="1046"/>
                      </a:cubicBezTo>
                      <a:cubicBezTo>
                        <a:pt x="423" y="1075"/>
                        <a:pt x="447" y="1097"/>
                        <a:pt x="476" y="1097"/>
                      </a:cubicBezTo>
                      <a:cubicBezTo>
                        <a:pt x="477" y="1097"/>
                        <a:pt x="479" y="1097"/>
                        <a:pt x="481" y="1097"/>
                      </a:cubicBezTo>
                      <a:cubicBezTo>
                        <a:pt x="512" y="1094"/>
                        <a:pt x="534" y="1066"/>
                        <a:pt x="531" y="1036"/>
                      </a:cubicBezTo>
                      <a:cubicBezTo>
                        <a:pt x="524" y="955"/>
                        <a:pt x="524" y="871"/>
                        <a:pt x="533" y="781"/>
                      </a:cubicBezTo>
                      <a:cubicBezTo>
                        <a:pt x="533" y="777"/>
                        <a:pt x="534" y="773"/>
                        <a:pt x="534" y="770"/>
                      </a:cubicBezTo>
                      <a:cubicBezTo>
                        <a:pt x="550" y="608"/>
                        <a:pt x="588" y="458"/>
                        <a:pt x="619" y="338"/>
                      </a:cubicBezTo>
                      <a:cubicBezTo>
                        <a:pt x="646" y="232"/>
                        <a:pt x="667" y="148"/>
                        <a:pt x="667" y="86"/>
                      </a:cubicBezTo>
                      <a:cubicBezTo>
                        <a:pt x="667" y="65"/>
                        <a:pt x="655" y="46"/>
                        <a:pt x="6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150">
                  <a:extLst>
                    <a:ext uri="{FF2B5EF4-FFF2-40B4-BE49-F238E27FC236}">
                      <a16:creationId xmlns:a16="http://schemas.microsoft.com/office/drawing/2014/main" id="{2FF355D0-D712-DE0D-1F85-7C8AF8341660}"/>
                    </a:ext>
                  </a:extLst>
                </p:cNvPr>
                <p:cNvSpPr>
                  <a:spLocks/>
                </p:cNvSpPr>
                <p:nvPr/>
              </p:nvSpPr>
              <p:spPr bwMode="auto">
                <a:xfrm>
                  <a:off x="9199563" y="2254250"/>
                  <a:ext cx="123825" cy="225425"/>
                </a:xfrm>
                <a:custGeom>
                  <a:avLst/>
                  <a:gdLst>
                    <a:gd name="T0" fmla="*/ 283 w 374"/>
                    <a:gd name="T1" fmla="*/ 290 h 683"/>
                    <a:gd name="T2" fmla="*/ 86 w 374"/>
                    <a:gd name="T3" fmla="*/ 11 h 683"/>
                    <a:gd name="T4" fmla="*/ 45 w 374"/>
                    <a:gd name="T5" fmla="*/ 3 h 683"/>
                    <a:gd name="T6" fmla="*/ 11 w 374"/>
                    <a:gd name="T7" fmla="*/ 27 h 683"/>
                    <a:gd name="T8" fmla="*/ 3 w 374"/>
                    <a:gd name="T9" fmla="*/ 67 h 683"/>
                    <a:gd name="T10" fmla="*/ 26 w 374"/>
                    <a:gd name="T11" fmla="*/ 101 h 683"/>
                    <a:gd name="T12" fmla="*/ 183 w 374"/>
                    <a:gd name="T13" fmla="*/ 333 h 683"/>
                    <a:gd name="T14" fmla="*/ 236 w 374"/>
                    <a:gd name="T15" fmla="*/ 614 h 683"/>
                    <a:gd name="T16" fmla="*/ 241 w 374"/>
                    <a:gd name="T17" fmla="*/ 655 h 683"/>
                    <a:gd name="T18" fmla="*/ 273 w 374"/>
                    <a:gd name="T19" fmla="*/ 681 h 683"/>
                    <a:gd name="T20" fmla="*/ 288 w 374"/>
                    <a:gd name="T21" fmla="*/ 683 h 683"/>
                    <a:gd name="T22" fmla="*/ 340 w 374"/>
                    <a:gd name="T23" fmla="*/ 644 h 683"/>
                    <a:gd name="T24" fmla="*/ 283 w 374"/>
                    <a:gd name="T25" fmla="*/ 29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4" h="683">
                      <a:moveTo>
                        <a:pt x="283" y="290"/>
                      </a:moveTo>
                      <a:cubicBezTo>
                        <a:pt x="239" y="189"/>
                        <a:pt x="164" y="63"/>
                        <a:pt x="86" y="11"/>
                      </a:cubicBezTo>
                      <a:cubicBezTo>
                        <a:pt x="74" y="3"/>
                        <a:pt x="59" y="0"/>
                        <a:pt x="45" y="3"/>
                      </a:cubicBezTo>
                      <a:cubicBezTo>
                        <a:pt x="31" y="6"/>
                        <a:pt x="19" y="14"/>
                        <a:pt x="11" y="27"/>
                      </a:cubicBezTo>
                      <a:cubicBezTo>
                        <a:pt x="3" y="39"/>
                        <a:pt x="0" y="53"/>
                        <a:pt x="3" y="67"/>
                      </a:cubicBezTo>
                      <a:cubicBezTo>
                        <a:pt x="6" y="81"/>
                        <a:pt x="14" y="93"/>
                        <a:pt x="26" y="101"/>
                      </a:cubicBezTo>
                      <a:cubicBezTo>
                        <a:pt x="74" y="133"/>
                        <a:pt x="137" y="226"/>
                        <a:pt x="183" y="333"/>
                      </a:cubicBezTo>
                      <a:cubicBezTo>
                        <a:pt x="233" y="449"/>
                        <a:pt x="253" y="554"/>
                        <a:pt x="236" y="614"/>
                      </a:cubicBezTo>
                      <a:cubicBezTo>
                        <a:pt x="232" y="628"/>
                        <a:pt x="234" y="643"/>
                        <a:pt x="241" y="655"/>
                      </a:cubicBezTo>
                      <a:cubicBezTo>
                        <a:pt x="248" y="668"/>
                        <a:pt x="259" y="677"/>
                        <a:pt x="273" y="681"/>
                      </a:cubicBezTo>
                      <a:cubicBezTo>
                        <a:pt x="278" y="682"/>
                        <a:pt x="283" y="683"/>
                        <a:pt x="288" y="683"/>
                      </a:cubicBezTo>
                      <a:cubicBezTo>
                        <a:pt x="312" y="683"/>
                        <a:pt x="333" y="667"/>
                        <a:pt x="340" y="644"/>
                      </a:cubicBezTo>
                      <a:cubicBezTo>
                        <a:pt x="374" y="524"/>
                        <a:pt x="311" y="357"/>
                        <a:pt x="283"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51">
                  <a:extLst>
                    <a:ext uri="{FF2B5EF4-FFF2-40B4-BE49-F238E27FC236}">
                      <a16:creationId xmlns:a16="http://schemas.microsoft.com/office/drawing/2014/main" id="{1E484916-D668-F3D1-D279-E7545ABD18D3}"/>
                    </a:ext>
                  </a:extLst>
                </p:cNvPr>
                <p:cNvSpPr>
                  <a:spLocks/>
                </p:cNvSpPr>
                <p:nvPr/>
              </p:nvSpPr>
              <p:spPr bwMode="auto">
                <a:xfrm>
                  <a:off x="9039226" y="2176463"/>
                  <a:ext cx="112713" cy="55562"/>
                </a:xfrm>
                <a:custGeom>
                  <a:avLst/>
                  <a:gdLst>
                    <a:gd name="T0" fmla="*/ 294 w 341"/>
                    <a:gd name="T1" fmla="*/ 62 h 168"/>
                    <a:gd name="T2" fmla="*/ 73 w 341"/>
                    <a:gd name="T3" fmla="*/ 7 h 168"/>
                    <a:gd name="T4" fmla="*/ 7 w 341"/>
                    <a:gd name="T5" fmla="*/ 47 h 168"/>
                    <a:gd name="T6" fmla="*/ 47 w 341"/>
                    <a:gd name="T7" fmla="*/ 112 h 168"/>
                    <a:gd name="T8" fmla="*/ 268 w 341"/>
                    <a:gd name="T9" fmla="*/ 166 h 168"/>
                    <a:gd name="T10" fmla="*/ 281 w 341"/>
                    <a:gd name="T11" fmla="*/ 168 h 168"/>
                    <a:gd name="T12" fmla="*/ 334 w 341"/>
                    <a:gd name="T13" fmla="*/ 127 h 168"/>
                    <a:gd name="T14" fmla="*/ 294 w 341"/>
                    <a:gd name="T15" fmla="*/ 62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68">
                      <a:moveTo>
                        <a:pt x="294" y="62"/>
                      </a:moveTo>
                      <a:cubicBezTo>
                        <a:pt x="73" y="7"/>
                        <a:pt x="73" y="7"/>
                        <a:pt x="73" y="7"/>
                      </a:cubicBezTo>
                      <a:cubicBezTo>
                        <a:pt x="44" y="0"/>
                        <a:pt x="14" y="18"/>
                        <a:pt x="7" y="47"/>
                      </a:cubicBezTo>
                      <a:cubicBezTo>
                        <a:pt x="0" y="75"/>
                        <a:pt x="18" y="105"/>
                        <a:pt x="47" y="112"/>
                      </a:cubicBezTo>
                      <a:cubicBezTo>
                        <a:pt x="268" y="166"/>
                        <a:pt x="268" y="166"/>
                        <a:pt x="268" y="166"/>
                      </a:cubicBezTo>
                      <a:cubicBezTo>
                        <a:pt x="272" y="167"/>
                        <a:pt x="277" y="168"/>
                        <a:pt x="281" y="168"/>
                      </a:cubicBezTo>
                      <a:cubicBezTo>
                        <a:pt x="306" y="168"/>
                        <a:pt x="328" y="151"/>
                        <a:pt x="334" y="127"/>
                      </a:cubicBezTo>
                      <a:cubicBezTo>
                        <a:pt x="341" y="98"/>
                        <a:pt x="323" y="69"/>
                        <a:pt x="29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19" name="TextBox 18">
            <a:extLst>
              <a:ext uri="{FF2B5EF4-FFF2-40B4-BE49-F238E27FC236}">
                <a16:creationId xmlns:a16="http://schemas.microsoft.com/office/drawing/2014/main" id="{7D6369C7-BA53-5AF0-2D56-076CB59C6DEE}"/>
              </a:ext>
            </a:extLst>
          </p:cNvPr>
          <p:cNvSpPr txBox="1"/>
          <p:nvPr/>
        </p:nvSpPr>
        <p:spPr>
          <a:xfrm>
            <a:off x="952180" y="1729831"/>
            <a:ext cx="5456016" cy="169277"/>
          </a:xfrm>
          <a:prstGeom prst="rect">
            <a:avLst/>
          </a:prstGeom>
          <a:noFill/>
        </p:spPr>
        <p:txBody>
          <a:bodyPr wrap="square" lIns="0" tIns="0" rIns="0" bIns="0" rtlCol="0">
            <a:spAutoFit/>
          </a:bodyPr>
          <a:lstStyle/>
          <a:p>
            <a:r>
              <a:rPr lang="en-US" sz="1100" b="1" dirty="0">
                <a:solidFill>
                  <a:schemeClr val="tx2"/>
                </a:solidFill>
              </a:rPr>
              <a:t>Quick Pulse</a:t>
            </a:r>
            <a:r>
              <a:rPr lang="en-US" sz="1100" dirty="0">
                <a:solidFill>
                  <a:schemeClr val="tx2"/>
                </a:solidFill>
              </a:rPr>
              <a:t>: a survey, cloud text, or interactive activity</a:t>
            </a:r>
            <a:endParaRPr lang="en-PH" sz="1100" dirty="0" err="1">
              <a:solidFill>
                <a:schemeClr val="tx2"/>
              </a:solidFill>
            </a:endParaRPr>
          </a:p>
        </p:txBody>
      </p:sp>
      <p:grpSp>
        <p:nvGrpSpPr>
          <p:cNvPr id="20" name="Group 19">
            <a:extLst>
              <a:ext uri="{FF2B5EF4-FFF2-40B4-BE49-F238E27FC236}">
                <a16:creationId xmlns:a16="http://schemas.microsoft.com/office/drawing/2014/main" id="{444F4862-0EF5-2D51-273B-2F93ACCD454E}"/>
              </a:ext>
            </a:extLst>
          </p:cNvPr>
          <p:cNvGrpSpPr/>
          <p:nvPr/>
        </p:nvGrpSpPr>
        <p:grpSpPr>
          <a:xfrm>
            <a:off x="378429" y="2194278"/>
            <a:ext cx="444071" cy="444071"/>
            <a:chOff x="497642" y="4061153"/>
            <a:chExt cx="444071" cy="444071"/>
          </a:xfrm>
        </p:grpSpPr>
        <p:sp>
          <p:nvSpPr>
            <p:cNvPr id="21" name="Oval 20">
              <a:extLst>
                <a:ext uri="{FF2B5EF4-FFF2-40B4-BE49-F238E27FC236}">
                  <a16:creationId xmlns:a16="http://schemas.microsoft.com/office/drawing/2014/main" id="{7E5A8AA0-3E70-4BD1-E9D2-845B17971D89}"/>
                </a:ext>
              </a:extLst>
            </p:cNvPr>
            <p:cNvSpPr/>
            <p:nvPr/>
          </p:nvSpPr>
          <p:spPr>
            <a:xfrm>
              <a:off x="497642" y="4061153"/>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22" name="Group 21">
              <a:extLst>
                <a:ext uri="{FF2B5EF4-FFF2-40B4-BE49-F238E27FC236}">
                  <a16:creationId xmlns:a16="http://schemas.microsoft.com/office/drawing/2014/main" id="{8ADD89B6-0A64-F1EB-75F2-55DA8AD71F42}"/>
                </a:ext>
              </a:extLst>
            </p:cNvPr>
            <p:cNvGrpSpPr>
              <a:grpSpLocks noChangeAspect="1"/>
            </p:cNvGrpSpPr>
            <p:nvPr/>
          </p:nvGrpSpPr>
          <p:grpSpPr>
            <a:xfrm>
              <a:off x="620114" y="4147797"/>
              <a:ext cx="209132" cy="242647"/>
              <a:chOff x="4840288" y="547688"/>
              <a:chExt cx="742950" cy="862012"/>
            </a:xfrm>
          </p:grpSpPr>
          <p:sp>
            <p:nvSpPr>
              <p:cNvPr id="23" name="Freeform 114">
                <a:extLst>
                  <a:ext uri="{FF2B5EF4-FFF2-40B4-BE49-F238E27FC236}">
                    <a16:creationId xmlns:a16="http://schemas.microsoft.com/office/drawing/2014/main" id="{B89EBC19-5230-5C2C-B008-56E9E4E4E72B}"/>
                  </a:ext>
                </a:extLst>
              </p:cNvPr>
              <p:cNvSpPr>
                <a:spLocks/>
              </p:cNvSpPr>
              <p:nvPr/>
            </p:nvSpPr>
            <p:spPr bwMode="auto">
              <a:xfrm>
                <a:off x="4840288" y="547688"/>
                <a:ext cx="742950" cy="862012"/>
              </a:xfrm>
              <a:custGeom>
                <a:avLst/>
                <a:gdLst>
                  <a:gd name="T0" fmla="*/ 91 w 3334"/>
                  <a:gd name="T1" fmla="*/ 3862 h 3862"/>
                  <a:gd name="T2" fmla="*/ 0 w 3334"/>
                  <a:gd name="T3" fmla="*/ 3862 h 3862"/>
                  <a:gd name="T4" fmla="*/ 0 w 3334"/>
                  <a:gd name="T5" fmla="*/ 1526 h 3862"/>
                  <a:gd name="T6" fmla="*/ 45 w 3334"/>
                  <a:gd name="T7" fmla="*/ 1238 h 3862"/>
                  <a:gd name="T8" fmla="*/ 251 w 3334"/>
                  <a:gd name="T9" fmla="*/ 735 h 3862"/>
                  <a:gd name="T10" fmla="*/ 729 w 3334"/>
                  <a:gd name="T11" fmla="*/ 244 h 3862"/>
                  <a:gd name="T12" fmla="*/ 1584 w 3334"/>
                  <a:gd name="T13" fmla="*/ 0 h 3862"/>
                  <a:gd name="T14" fmla="*/ 1586 w 3334"/>
                  <a:gd name="T15" fmla="*/ 0 h 3862"/>
                  <a:gd name="T16" fmla="*/ 1588 w 3334"/>
                  <a:gd name="T17" fmla="*/ 0 h 3862"/>
                  <a:gd name="T18" fmla="*/ 2362 w 3334"/>
                  <a:gd name="T19" fmla="*/ 194 h 3862"/>
                  <a:gd name="T20" fmla="*/ 2861 w 3334"/>
                  <a:gd name="T21" fmla="*/ 605 h 3862"/>
                  <a:gd name="T22" fmla="*/ 3212 w 3334"/>
                  <a:gd name="T23" fmla="*/ 1486 h 3862"/>
                  <a:gd name="T24" fmla="*/ 3261 w 3334"/>
                  <a:gd name="T25" fmla="*/ 1916 h 3862"/>
                  <a:gd name="T26" fmla="*/ 3327 w 3334"/>
                  <a:gd name="T27" fmla="*/ 2494 h 3862"/>
                  <a:gd name="T28" fmla="*/ 3334 w 3334"/>
                  <a:gd name="T29" fmla="*/ 2542 h 3862"/>
                  <a:gd name="T30" fmla="*/ 3285 w 3334"/>
                  <a:gd name="T31" fmla="*/ 2546 h 3862"/>
                  <a:gd name="T32" fmla="*/ 2835 w 3334"/>
                  <a:gd name="T33" fmla="*/ 2552 h 3862"/>
                  <a:gd name="T34" fmla="*/ 2835 w 3334"/>
                  <a:gd name="T35" fmla="*/ 3366 h 3862"/>
                  <a:gd name="T36" fmla="*/ 1904 w 3334"/>
                  <a:gd name="T37" fmla="*/ 3366 h 3862"/>
                  <a:gd name="T38" fmla="*/ 1904 w 3334"/>
                  <a:gd name="T39" fmla="*/ 3809 h 3862"/>
                  <a:gd name="T40" fmla="*/ 1813 w 3334"/>
                  <a:gd name="T41" fmla="*/ 3809 h 3862"/>
                  <a:gd name="T42" fmla="*/ 1813 w 3334"/>
                  <a:gd name="T43" fmla="*/ 3275 h 3862"/>
                  <a:gd name="T44" fmla="*/ 2744 w 3334"/>
                  <a:gd name="T45" fmla="*/ 3275 h 3862"/>
                  <a:gd name="T46" fmla="*/ 2744 w 3334"/>
                  <a:gd name="T47" fmla="*/ 2460 h 3862"/>
                  <a:gd name="T48" fmla="*/ 2790 w 3334"/>
                  <a:gd name="T49" fmla="*/ 2461 h 3862"/>
                  <a:gd name="T50" fmla="*/ 3229 w 3334"/>
                  <a:gd name="T51" fmla="*/ 2458 h 3862"/>
                  <a:gd name="T52" fmla="*/ 3170 w 3334"/>
                  <a:gd name="T53" fmla="*/ 1927 h 3862"/>
                  <a:gd name="T54" fmla="*/ 3121 w 3334"/>
                  <a:gd name="T55" fmla="*/ 1497 h 3862"/>
                  <a:gd name="T56" fmla="*/ 3121 w 3334"/>
                  <a:gd name="T57" fmla="*/ 1495 h 3862"/>
                  <a:gd name="T58" fmla="*/ 3121 w 3334"/>
                  <a:gd name="T59" fmla="*/ 1491 h 3862"/>
                  <a:gd name="T60" fmla="*/ 1586 w 3334"/>
                  <a:gd name="T61" fmla="*/ 91 h 3862"/>
                  <a:gd name="T62" fmla="*/ 328 w 3334"/>
                  <a:gd name="T63" fmla="*/ 782 h 3862"/>
                  <a:gd name="T64" fmla="*/ 91 w 3334"/>
                  <a:gd name="T65" fmla="*/ 1526 h 3862"/>
                  <a:gd name="T66" fmla="*/ 91 w 3334"/>
                  <a:gd name="T67" fmla="*/ 3862 h 3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34" h="3862">
                    <a:moveTo>
                      <a:pt x="91" y="3862"/>
                    </a:moveTo>
                    <a:cubicBezTo>
                      <a:pt x="0" y="3862"/>
                      <a:pt x="0" y="3862"/>
                      <a:pt x="0" y="3862"/>
                    </a:cubicBezTo>
                    <a:cubicBezTo>
                      <a:pt x="0" y="3862"/>
                      <a:pt x="0" y="1694"/>
                      <a:pt x="0" y="1526"/>
                    </a:cubicBezTo>
                    <a:cubicBezTo>
                      <a:pt x="0" y="1488"/>
                      <a:pt x="9" y="1381"/>
                      <a:pt x="45" y="1238"/>
                    </a:cubicBezTo>
                    <a:cubicBezTo>
                      <a:pt x="89" y="1059"/>
                      <a:pt x="161" y="885"/>
                      <a:pt x="251" y="735"/>
                    </a:cubicBezTo>
                    <a:cubicBezTo>
                      <a:pt x="375" y="530"/>
                      <a:pt x="536" y="364"/>
                      <a:pt x="729" y="244"/>
                    </a:cubicBezTo>
                    <a:cubicBezTo>
                      <a:pt x="967" y="95"/>
                      <a:pt x="1254" y="13"/>
                      <a:pt x="1584" y="0"/>
                    </a:cubicBezTo>
                    <a:cubicBezTo>
                      <a:pt x="1586" y="0"/>
                      <a:pt x="1586" y="0"/>
                      <a:pt x="1586" y="0"/>
                    </a:cubicBezTo>
                    <a:cubicBezTo>
                      <a:pt x="1588" y="0"/>
                      <a:pt x="1588" y="0"/>
                      <a:pt x="1588" y="0"/>
                    </a:cubicBezTo>
                    <a:cubicBezTo>
                      <a:pt x="1876" y="11"/>
                      <a:pt x="2137" y="77"/>
                      <a:pt x="2362" y="194"/>
                    </a:cubicBezTo>
                    <a:cubicBezTo>
                      <a:pt x="2556" y="294"/>
                      <a:pt x="2723" y="433"/>
                      <a:pt x="2861" y="605"/>
                    </a:cubicBezTo>
                    <a:cubicBezTo>
                      <a:pt x="3111" y="918"/>
                      <a:pt x="3205" y="1274"/>
                      <a:pt x="3212" y="1486"/>
                    </a:cubicBezTo>
                    <a:cubicBezTo>
                      <a:pt x="3222" y="1547"/>
                      <a:pt x="3239" y="1719"/>
                      <a:pt x="3261" y="1916"/>
                    </a:cubicBezTo>
                    <a:cubicBezTo>
                      <a:pt x="3284" y="2137"/>
                      <a:pt x="3310" y="2386"/>
                      <a:pt x="3327" y="2494"/>
                    </a:cubicBezTo>
                    <a:cubicBezTo>
                      <a:pt x="3334" y="2542"/>
                      <a:pt x="3334" y="2542"/>
                      <a:pt x="3334" y="2542"/>
                    </a:cubicBezTo>
                    <a:cubicBezTo>
                      <a:pt x="3285" y="2546"/>
                      <a:pt x="3285" y="2546"/>
                      <a:pt x="3285" y="2546"/>
                    </a:cubicBezTo>
                    <a:cubicBezTo>
                      <a:pt x="3149" y="2555"/>
                      <a:pt x="2931" y="2554"/>
                      <a:pt x="2835" y="2552"/>
                    </a:cubicBezTo>
                    <a:cubicBezTo>
                      <a:pt x="2835" y="3366"/>
                      <a:pt x="2835" y="3366"/>
                      <a:pt x="2835" y="3366"/>
                    </a:cubicBezTo>
                    <a:cubicBezTo>
                      <a:pt x="1904" y="3366"/>
                      <a:pt x="1904" y="3366"/>
                      <a:pt x="1904" y="3366"/>
                    </a:cubicBezTo>
                    <a:cubicBezTo>
                      <a:pt x="1904" y="3809"/>
                      <a:pt x="1904" y="3809"/>
                      <a:pt x="1904" y="3809"/>
                    </a:cubicBezTo>
                    <a:cubicBezTo>
                      <a:pt x="1813" y="3809"/>
                      <a:pt x="1813" y="3809"/>
                      <a:pt x="1813" y="3809"/>
                    </a:cubicBezTo>
                    <a:cubicBezTo>
                      <a:pt x="1813" y="3275"/>
                      <a:pt x="1813" y="3275"/>
                      <a:pt x="1813" y="3275"/>
                    </a:cubicBezTo>
                    <a:cubicBezTo>
                      <a:pt x="2744" y="3275"/>
                      <a:pt x="2744" y="3275"/>
                      <a:pt x="2744" y="3275"/>
                    </a:cubicBezTo>
                    <a:cubicBezTo>
                      <a:pt x="2744" y="2460"/>
                      <a:pt x="2744" y="2460"/>
                      <a:pt x="2744" y="2460"/>
                    </a:cubicBezTo>
                    <a:cubicBezTo>
                      <a:pt x="2790" y="2461"/>
                      <a:pt x="2790" y="2461"/>
                      <a:pt x="2790" y="2461"/>
                    </a:cubicBezTo>
                    <a:cubicBezTo>
                      <a:pt x="2793" y="2461"/>
                      <a:pt x="3055" y="2465"/>
                      <a:pt x="3229" y="2458"/>
                    </a:cubicBezTo>
                    <a:cubicBezTo>
                      <a:pt x="3213" y="2332"/>
                      <a:pt x="3190" y="2119"/>
                      <a:pt x="3170" y="1927"/>
                    </a:cubicBezTo>
                    <a:cubicBezTo>
                      <a:pt x="3149" y="1735"/>
                      <a:pt x="3131" y="1554"/>
                      <a:pt x="3121" y="1497"/>
                    </a:cubicBezTo>
                    <a:cubicBezTo>
                      <a:pt x="3121" y="1495"/>
                      <a:pt x="3121" y="1495"/>
                      <a:pt x="3121" y="1495"/>
                    </a:cubicBezTo>
                    <a:cubicBezTo>
                      <a:pt x="3121" y="1491"/>
                      <a:pt x="3121" y="1491"/>
                      <a:pt x="3121" y="1491"/>
                    </a:cubicBezTo>
                    <a:cubicBezTo>
                      <a:pt x="3109" y="1054"/>
                      <a:pt x="2721" y="136"/>
                      <a:pt x="1586" y="91"/>
                    </a:cubicBezTo>
                    <a:cubicBezTo>
                      <a:pt x="1015" y="113"/>
                      <a:pt x="593" y="346"/>
                      <a:pt x="328" y="782"/>
                    </a:cubicBezTo>
                    <a:cubicBezTo>
                      <a:pt x="131" y="1109"/>
                      <a:pt x="91" y="1452"/>
                      <a:pt x="91" y="1526"/>
                    </a:cubicBezTo>
                    <a:cubicBezTo>
                      <a:pt x="91" y="1694"/>
                      <a:pt x="91" y="3862"/>
                      <a:pt x="91" y="3862"/>
                    </a:cubicBezTo>
                    <a:close/>
                  </a:path>
                </a:pathLst>
              </a:custGeom>
              <a:solidFill>
                <a:srgbClr val="004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15">
                <a:extLst>
                  <a:ext uri="{FF2B5EF4-FFF2-40B4-BE49-F238E27FC236}">
                    <a16:creationId xmlns:a16="http://schemas.microsoft.com/office/drawing/2014/main" id="{C047DF1D-ECE7-F075-118F-D14531DF9ACB}"/>
                  </a:ext>
                </a:extLst>
              </p:cNvPr>
              <p:cNvSpPr>
                <a:spLocks/>
              </p:cNvSpPr>
              <p:nvPr/>
            </p:nvSpPr>
            <p:spPr bwMode="auto">
              <a:xfrm>
                <a:off x="4951413" y="649288"/>
                <a:ext cx="482600" cy="296862"/>
              </a:xfrm>
              <a:custGeom>
                <a:avLst/>
                <a:gdLst>
                  <a:gd name="T0" fmla="*/ 1918 w 2168"/>
                  <a:gd name="T1" fmla="*/ 550 h 1330"/>
                  <a:gd name="T2" fmla="*/ 1894 w 2168"/>
                  <a:gd name="T3" fmla="*/ 540 h 1330"/>
                  <a:gd name="T4" fmla="*/ 1898 w 2168"/>
                  <a:gd name="T5" fmla="*/ 505 h 1330"/>
                  <a:gd name="T6" fmla="*/ 1812 w 2168"/>
                  <a:gd name="T7" fmla="*/ 279 h 1330"/>
                  <a:gd name="T8" fmla="*/ 1811 w 2168"/>
                  <a:gd name="T9" fmla="*/ 276 h 1330"/>
                  <a:gd name="T10" fmla="*/ 1808 w 2168"/>
                  <a:gd name="T11" fmla="*/ 274 h 1330"/>
                  <a:gd name="T12" fmla="*/ 1573 w 2168"/>
                  <a:gd name="T13" fmla="*/ 199 h 1330"/>
                  <a:gd name="T14" fmla="*/ 1471 w 2168"/>
                  <a:gd name="T15" fmla="*/ 230 h 1330"/>
                  <a:gd name="T16" fmla="*/ 973 w 2168"/>
                  <a:gd name="T17" fmla="*/ 31 h 1330"/>
                  <a:gd name="T18" fmla="*/ 541 w 2168"/>
                  <a:gd name="T19" fmla="*/ 413 h 1330"/>
                  <a:gd name="T20" fmla="*/ 419 w 2168"/>
                  <a:gd name="T21" fmla="*/ 411 h 1330"/>
                  <a:gd name="T22" fmla="*/ 96 w 2168"/>
                  <a:gd name="T23" fmla="*/ 636 h 1330"/>
                  <a:gd name="T24" fmla="*/ 101 w 2168"/>
                  <a:gd name="T25" fmla="*/ 1133 h 1330"/>
                  <a:gd name="T26" fmla="*/ 441 w 2168"/>
                  <a:gd name="T27" fmla="*/ 1330 h 1330"/>
                  <a:gd name="T28" fmla="*/ 478 w 2168"/>
                  <a:gd name="T29" fmla="*/ 1327 h 1330"/>
                  <a:gd name="T30" fmla="*/ 517 w 2168"/>
                  <a:gd name="T31" fmla="*/ 1276 h 1330"/>
                  <a:gd name="T32" fmla="*/ 467 w 2168"/>
                  <a:gd name="T33" fmla="*/ 1237 h 1330"/>
                  <a:gd name="T34" fmla="*/ 178 w 2168"/>
                  <a:gd name="T35" fmla="*/ 1083 h 1330"/>
                  <a:gd name="T36" fmla="*/ 174 w 2168"/>
                  <a:gd name="T37" fmla="*/ 681 h 1330"/>
                  <a:gd name="T38" fmla="*/ 430 w 2168"/>
                  <a:gd name="T39" fmla="*/ 501 h 1330"/>
                  <a:gd name="T40" fmla="*/ 778 w 2168"/>
                  <a:gd name="T41" fmla="*/ 616 h 1330"/>
                  <a:gd name="T42" fmla="*/ 842 w 2168"/>
                  <a:gd name="T43" fmla="*/ 618 h 1330"/>
                  <a:gd name="T44" fmla="*/ 844 w 2168"/>
                  <a:gd name="T45" fmla="*/ 555 h 1330"/>
                  <a:gd name="T46" fmla="*/ 630 w 2168"/>
                  <a:gd name="T47" fmla="*/ 432 h 1330"/>
                  <a:gd name="T48" fmla="*/ 987 w 2168"/>
                  <a:gd name="T49" fmla="*/ 121 h 1330"/>
                  <a:gd name="T50" fmla="*/ 1393 w 2168"/>
                  <a:gd name="T51" fmla="*/ 276 h 1330"/>
                  <a:gd name="T52" fmla="*/ 1255 w 2168"/>
                  <a:gd name="T53" fmla="*/ 412 h 1330"/>
                  <a:gd name="T54" fmla="*/ 1265 w 2168"/>
                  <a:gd name="T55" fmla="*/ 475 h 1330"/>
                  <a:gd name="T56" fmla="*/ 1329 w 2168"/>
                  <a:gd name="T57" fmla="*/ 465 h 1330"/>
                  <a:gd name="T58" fmla="*/ 1584 w 2168"/>
                  <a:gd name="T59" fmla="*/ 290 h 1330"/>
                  <a:gd name="T60" fmla="*/ 1748 w 2168"/>
                  <a:gd name="T61" fmla="*/ 342 h 1330"/>
                  <a:gd name="T62" fmla="*/ 1808 w 2168"/>
                  <a:gd name="T63" fmla="*/ 498 h 1330"/>
                  <a:gd name="T64" fmla="*/ 1647 w 2168"/>
                  <a:gd name="T65" fmla="*/ 749 h 1330"/>
                  <a:gd name="T66" fmla="*/ 1639 w 2168"/>
                  <a:gd name="T67" fmla="*/ 813 h 1330"/>
                  <a:gd name="T68" fmla="*/ 1674 w 2168"/>
                  <a:gd name="T69" fmla="*/ 831 h 1330"/>
                  <a:gd name="T70" fmla="*/ 1703 w 2168"/>
                  <a:gd name="T71" fmla="*/ 822 h 1330"/>
                  <a:gd name="T72" fmla="*/ 1864 w 2168"/>
                  <a:gd name="T73" fmla="*/ 624 h 1330"/>
                  <a:gd name="T74" fmla="*/ 2034 w 2168"/>
                  <a:gd name="T75" fmla="*/ 1013 h 1330"/>
                  <a:gd name="T76" fmla="*/ 1726 w 2168"/>
                  <a:gd name="T77" fmla="*/ 1239 h 1330"/>
                  <a:gd name="T78" fmla="*/ 1687 w 2168"/>
                  <a:gd name="T79" fmla="*/ 1290 h 1330"/>
                  <a:gd name="T80" fmla="*/ 1732 w 2168"/>
                  <a:gd name="T81" fmla="*/ 1330 h 1330"/>
                  <a:gd name="T82" fmla="*/ 1738 w 2168"/>
                  <a:gd name="T83" fmla="*/ 1330 h 1330"/>
                  <a:gd name="T84" fmla="*/ 2122 w 2168"/>
                  <a:gd name="T85" fmla="*/ 1037 h 1330"/>
                  <a:gd name="T86" fmla="*/ 1918 w 2168"/>
                  <a:gd name="T87" fmla="*/ 550 h 1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68" h="1330">
                    <a:moveTo>
                      <a:pt x="1918" y="550"/>
                    </a:moveTo>
                    <a:cubicBezTo>
                      <a:pt x="1910" y="545"/>
                      <a:pt x="1902" y="541"/>
                      <a:pt x="1894" y="540"/>
                    </a:cubicBezTo>
                    <a:cubicBezTo>
                      <a:pt x="1896" y="529"/>
                      <a:pt x="1897" y="517"/>
                      <a:pt x="1898" y="505"/>
                    </a:cubicBezTo>
                    <a:cubicBezTo>
                      <a:pt x="1905" y="423"/>
                      <a:pt x="1877" y="347"/>
                      <a:pt x="1812" y="279"/>
                    </a:cubicBezTo>
                    <a:cubicBezTo>
                      <a:pt x="1811" y="276"/>
                      <a:pt x="1811" y="276"/>
                      <a:pt x="1811" y="276"/>
                    </a:cubicBezTo>
                    <a:cubicBezTo>
                      <a:pt x="1808" y="274"/>
                      <a:pt x="1808" y="274"/>
                      <a:pt x="1808" y="274"/>
                    </a:cubicBezTo>
                    <a:cubicBezTo>
                      <a:pt x="1736" y="214"/>
                      <a:pt x="1657" y="189"/>
                      <a:pt x="1573" y="199"/>
                    </a:cubicBezTo>
                    <a:cubicBezTo>
                      <a:pt x="1537" y="204"/>
                      <a:pt x="1503" y="215"/>
                      <a:pt x="1471" y="230"/>
                    </a:cubicBezTo>
                    <a:cubicBezTo>
                      <a:pt x="1359" y="75"/>
                      <a:pt x="1168" y="0"/>
                      <a:pt x="973" y="31"/>
                    </a:cubicBezTo>
                    <a:cubicBezTo>
                      <a:pt x="766" y="64"/>
                      <a:pt x="606" y="206"/>
                      <a:pt x="541" y="413"/>
                    </a:cubicBezTo>
                    <a:cubicBezTo>
                      <a:pt x="501" y="407"/>
                      <a:pt x="460" y="406"/>
                      <a:pt x="419" y="411"/>
                    </a:cubicBezTo>
                    <a:cubicBezTo>
                      <a:pt x="282" y="426"/>
                      <a:pt x="171" y="505"/>
                      <a:pt x="96" y="636"/>
                    </a:cubicBezTo>
                    <a:cubicBezTo>
                      <a:pt x="0" y="803"/>
                      <a:pt x="2" y="983"/>
                      <a:pt x="101" y="1133"/>
                    </a:cubicBezTo>
                    <a:cubicBezTo>
                      <a:pt x="182" y="1254"/>
                      <a:pt x="314" y="1330"/>
                      <a:pt x="441" y="1330"/>
                    </a:cubicBezTo>
                    <a:cubicBezTo>
                      <a:pt x="453" y="1330"/>
                      <a:pt x="466" y="1329"/>
                      <a:pt x="478" y="1327"/>
                    </a:cubicBezTo>
                    <a:cubicBezTo>
                      <a:pt x="503" y="1324"/>
                      <a:pt x="520" y="1301"/>
                      <a:pt x="517" y="1276"/>
                    </a:cubicBezTo>
                    <a:cubicBezTo>
                      <a:pt x="515" y="1251"/>
                      <a:pt x="492" y="1234"/>
                      <a:pt x="467" y="1237"/>
                    </a:cubicBezTo>
                    <a:cubicBezTo>
                      <a:pt x="363" y="1250"/>
                      <a:pt x="247" y="1188"/>
                      <a:pt x="178" y="1083"/>
                    </a:cubicBezTo>
                    <a:cubicBezTo>
                      <a:pt x="98" y="963"/>
                      <a:pt x="97" y="816"/>
                      <a:pt x="174" y="681"/>
                    </a:cubicBezTo>
                    <a:cubicBezTo>
                      <a:pt x="236" y="574"/>
                      <a:pt x="321" y="514"/>
                      <a:pt x="430" y="501"/>
                    </a:cubicBezTo>
                    <a:cubicBezTo>
                      <a:pt x="577" y="483"/>
                      <a:pt x="722" y="558"/>
                      <a:pt x="778" y="616"/>
                    </a:cubicBezTo>
                    <a:cubicBezTo>
                      <a:pt x="795" y="636"/>
                      <a:pt x="823" y="636"/>
                      <a:pt x="842" y="618"/>
                    </a:cubicBezTo>
                    <a:cubicBezTo>
                      <a:pt x="860" y="601"/>
                      <a:pt x="861" y="573"/>
                      <a:pt x="844" y="555"/>
                    </a:cubicBezTo>
                    <a:cubicBezTo>
                      <a:pt x="797" y="506"/>
                      <a:pt x="720" y="459"/>
                      <a:pt x="630" y="432"/>
                    </a:cubicBezTo>
                    <a:cubicBezTo>
                      <a:pt x="686" y="264"/>
                      <a:pt x="819" y="148"/>
                      <a:pt x="987" y="121"/>
                    </a:cubicBezTo>
                    <a:cubicBezTo>
                      <a:pt x="1146" y="96"/>
                      <a:pt x="1299" y="155"/>
                      <a:pt x="1393" y="276"/>
                    </a:cubicBezTo>
                    <a:cubicBezTo>
                      <a:pt x="1311" y="336"/>
                      <a:pt x="1258" y="407"/>
                      <a:pt x="1255" y="412"/>
                    </a:cubicBezTo>
                    <a:cubicBezTo>
                      <a:pt x="1240" y="432"/>
                      <a:pt x="1245" y="461"/>
                      <a:pt x="1265" y="475"/>
                    </a:cubicBezTo>
                    <a:cubicBezTo>
                      <a:pt x="1286" y="490"/>
                      <a:pt x="1314" y="486"/>
                      <a:pt x="1329" y="465"/>
                    </a:cubicBezTo>
                    <a:cubicBezTo>
                      <a:pt x="1330" y="463"/>
                      <a:pt x="1444" y="307"/>
                      <a:pt x="1584" y="290"/>
                    </a:cubicBezTo>
                    <a:cubicBezTo>
                      <a:pt x="1642" y="282"/>
                      <a:pt x="1696" y="299"/>
                      <a:pt x="1748" y="342"/>
                    </a:cubicBezTo>
                    <a:cubicBezTo>
                      <a:pt x="1793" y="391"/>
                      <a:pt x="1813" y="442"/>
                      <a:pt x="1808" y="498"/>
                    </a:cubicBezTo>
                    <a:cubicBezTo>
                      <a:pt x="1797" y="632"/>
                      <a:pt x="1648" y="748"/>
                      <a:pt x="1647" y="749"/>
                    </a:cubicBezTo>
                    <a:cubicBezTo>
                      <a:pt x="1626" y="765"/>
                      <a:pt x="1623" y="793"/>
                      <a:pt x="1639" y="813"/>
                    </a:cubicBezTo>
                    <a:cubicBezTo>
                      <a:pt x="1647" y="825"/>
                      <a:pt x="1660" y="831"/>
                      <a:pt x="1674" y="831"/>
                    </a:cubicBezTo>
                    <a:cubicBezTo>
                      <a:pt x="1684" y="831"/>
                      <a:pt x="1693" y="828"/>
                      <a:pt x="1703" y="822"/>
                    </a:cubicBezTo>
                    <a:cubicBezTo>
                      <a:pt x="1708" y="817"/>
                      <a:pt x="1810" y="739"/>
                      <a:pt x="1864" y="624"/>
                    </a:cubicBezTo>
                    <a:cubicBezTo>
                      <a:pt x="2007" y="739"/>
                      <a:pt x="2070" y="883"/>
                      <a:pt x="2034" y="1013"/>
                    </a:cubicBezTo>
                    <a:cubicBezTo>
                      <a:pt x="2000" y="1134"/>
                      <a:pt x="1885" y="1220"/>
                      <a:pt x="1726" y="1239"/>
                    </a:cubicBezTo>
                    <a:cubicBezTo>
                      <a:pt x="1701" y="1242"/>
                      <a:pt x="1683" y="1265"/>
                      <a:pt x="1687" y="1290"/>
                    </a:cubicBezTo>
                    <a:cubicBezTo>
                      <a:pt x="1690" y="1313"/>
                      <a:pt x="1709" y="1330"/>
                      <a:pt x="1732" y="1330"/>
                    </a:cubicBezTo>
                    <a:cubicBezTo>
                      <a:pt x="1733" y="1330"/>
                      <a:pt x="1736" y="1330"/>
                      <a:pt x="1738" y="1330"/>
                    </a:cubicBezTo>
                    <a:cubicBezTo>
                      <a:pt x="1930" y="1306"/>
                      <a:pt x="2078" y="1193"/>
                      <a:pt x="2122" y="1037"/>
                    </a:cubicBezTo>
                    <a:cubicBezTo>
                      <a:pt x="2168" y="871"/>
                      <a:pt x="2092" y="689"/>
                      <a:pt x="1918" y="550"/>
                    </a:cubicBezTo>
                    <a:close/>
                  </a:path>
                </a:pathLst>
              </a:custGeom>
              <a:solidFill>
                <a:srgbClr val="00498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6">
                <a:extLst>
                  <a:ext uri="{FF2B5EF4-FFF2-40B4-BE49-F238E27FC236}">
                    <a16:creationId xmlns:a16="http://schemas.microsoft.com/office/drawing/2014/main" id="{6877A39F-BA83-655C-B487-8C4483BBA5F2}"/>
                  </a:ext>
                </a:extLst>
              </p:cNvPr>
              <p:cNvSpPr>
                <a:spLocks noEditPoints="1"/>
              </p:cNvSpPr>
              <p:nvPr/>
            </p:nvSpPr>
            <p:spPr bwMode="auto">
              <a:xfrm>
                <a:off x="5084763" y="815975"/>
                <a:ext cx="227013" cy="227012"/>
              </a:xfrm>
              <a:custGeom>
                <a:avLst/>
                <a:gdLst>
                  <a:gd name="T0" fmla="*/ 902 w 1021"/>
                  <a:gd name="T1" fmla="*/ 277 h 1019"/>
                  <a:gd name="T2" fmla="*/ 699 w 1021"/>
                  <a:gd name="T3" fmla="*/ 162 h 1019"/>
                  <a:gd name="T4" fmla="*/ 467 w 1021"/>
                  <a:gd name="T5" fmla="*/ 0 h 1019"/>
                  <a:gd name="T6" fmla="*/ 278 w 1021"/>
                  <a:gd name="T7" fmla="*/ 119 h 1019"/>
                  <a:gd name="T8" fmla="*/ 161 w 1021"/>
                  <a:gd name="T9" fmla="*/ 321 h 1019"/>
                  <a:gd name="T10" fmla="*/ 0 w 1021"/>
                  <a:gd name="T11" fmla="*/ 553 h 1019"/>
                  <a:gd name="T12" fmla="*/ 118 w 1021"/>
                  <a:gd name="T13" fmla="*/ 742 h 1019"/>
                  <a:gd name="T14" fmla="*/ 278 w 1021"/>
                  <a:gd name="T15" fmla="*/ 901 h 1019"/>
                  <a:gd name="T16" fmla="*/ 467 w 1021"/>
                  <a:gd name="T17" fmla="*/ 1019 h 1019"/>
                  <a:gd name="T18" fmla="*/ 699 w 1021"/>
                  <a:gd name="T19" fmla="*/ 858 h 1019"/>
                  <a:gd name="T20" fmla="*/ 902 w 1021"/>
                  <a:gd name="T21" fmla="*/ 840 h 1019"/>
                  <a:gd name="T22" fmla="*/ 952 w 1021"/>
                  <a:gd name="T23" fmla="*/ 623 h 1019"/>
                  <a:gd name="T24" fmla="*/ 955 w 1021"/>
                  <a:gd name="T25" fmla="*/ 553 h 1019"/>
                  <a:gd name="T26" fmla="*/ 858 w 1021"/>
                  <a:gd name="T27" fmla="*/ 557 h 1019"/>
                  <a:gd name="T28" fmla="*/ 847 w 1021"/>
                  <a:gd name="T29" fmla="*/ 562 h 1019"/>
                  <a:gd name="T30" fmla="*/ 838 w 1021"/>
                  <a:gd name="T31" fmla="*/ 570 h 1019"/>
                  <a:gd name="T32" fmla="*/ 832 w 1021"/>
                  <a:gd name="T33" fmla="*/ 583 h 1019"/>
                  <a:gd name="T34" fmla="*/ 784 w 1021"/>
                  <a:gd name="T35" fmla="*/ 703 h 1019"/>
                  <a:gd name="T36" fmla="*/ 793 w 1021"/>
                  <a:gd name="T37" fmla="*/ 727 h 1019"/>
                  <a:gd name="T38" fmla="*/ 795 w 1021"/>
                  <a:gd name="T39" fmla="*/ 854 h 1019"/>
                  <a:gd name="T40" fmla="*/ 717 w 1021"/>
                  <a:gd name="T41" fmla="*/ 786 h 1019"/>
                  <a:gd name="T42" fmla="*/ 692 w 1021"/>
                  <a:gd name="T43" fmla="*/ 786 h 1019"/>
                  <a:gd name="T44" fmla="*/ 576 w 1021"/>
                  <a:gd name="T45" fmla="*/ 834 h 1019"/>
                  <a:gd name="T46" fmla="*/ 566 w 1021"/>
                  <a:gd name="T47" fmla="*/ 841 h 1019"/>
                  <a:gd name="T48" fmla="*/ 559 w 1021"/>
                  <a:gd name="T49" fmla="*/ 851 h 1019"/>
                  <a:gd name="T50" fmla="*/ 557 w 1021"/>
                  <a:gd name="T51" fmla="*/ 863 h 1019"/>
                  <a:gd name="T52" fmla="*/ 463 w 1021"/>
                  <a:gd name="T53" fmla="*/ 951 h 1019"/>
                  <a:gd name="T54" fmla="*/ 462 w 1021"/>
                  <a:gd name="T55" fmla="*/ 854 h 1019"/>
                  <a:gd name="T56" fmla="*/ 456 w 1021"/>
                  <a:gd name="T57" fmla="*/ 843 h 1019"/>
                  <a:gd name="T58" fmla="*/ 446 w 1021"/>
                  <a:gd name="T59" fmla="*/ 835 h 1019"/>
                  <a:gd name="T60" fmla="*/ 333 w 1021"/>
                  <a:gd name="T61" fmla="*/ 788 h 1019"/>
                  <a:gd name="T62" fmla="*/ 304 w 1021"/>
                  <a:gd name="T63" fmla="*/ 786 h 1019"/>
                  <a:gd name="T64" fmla="*/ 231 w 1021"/>
                  <a:gd name="T65" fmla="*/ 854 h 1019"/>
                  <a:gd name="T66" fmla="*/ 225 w 1021"/>
                  <a:gd name="T67" fmla="*/ 727 h 1019"/>
                  <a:gd name="T68" fmla="*/ 235 w 1021"/>
                  <a:gd name="T69" fmla="*/ 704 h 1019"/>
                  <a:gd name="T70" fmla="*/ 231 w 1021"/>
                  <a:gd name="T71" fmla="*/ 686 h 1019"/>
                  <a:gd name="T72" fmla="*/ 184 w 1021"/>
                  <a:gd name="T73" fmla="*/ 574 h 1019"/>
                  <a:gd name="T74" fmla="*/ 176 w 1021"/>
                  <a:gd name="T75" fmla="*/ 563 h 1019"/>
                  <a:gd name="T76" fmla="*/ 164 w 1021"/>
                  <a:gd name="T77" fmla="*/ 558 h 1019"/>
                  <a:gd name="T78" fmla="*/ 155 w 1021"/>
                  <a:gd name="T79" fmla="*/ 557 h 1019"/>
                  <a:gd name="T80" fmla="*/ 68 w 1021"/>
                  <a:gd name="T81" fmla="*/ 463 h 1019"/>
                  <a:gd name="T82" fmla="*/ 175 w 1021"/>
                  <a:gd name="T83" fmla="*/ 457 h 1019"/>
                  <a:gd name="T84" fmla="*/ 188 w 1021"/>
                  <a:gd name="T85" fmla="*/ 437 h 1019"/>
                  <a:gd name="T86" fmla="*/ 233 w 1021"/>
                  <a:gd name="T87" fmla="*/ 304 h 1019"/>
                  <a:gd name="T88" fmla="*/ 165 w 1021"/>
                  <a:gd name="T89" fmla="*/ 232 h 1019"/>
                  <a:gd name="T90" fmla="*/ 292 w 1021"/>
                  <a:gd name="T91" fmla="*/ 227 h 1019"/>
                  <a:gd name="T92" fmla="*/ 326 w 1021"/>
                  <a:gd name="T93" fmla="*/ 234 h 1019"/>
                  <a:gd name="T94" fmla="*/ 439 w 1021"/>
                  <a:gd name="T95" fmla="*/ 187 h 1019"/>
                  <a:gd name="T96" fmla="*/ 452 w 1021"/>
                  <a:gd name="T97" fmla="*/ 181 h 1019"/>
                  <a:gd name="T98" fmla="*/ 460 w 1021"/>
                  <a:gd name="T99" fmla="*/ 171 h 1019"/>
                  <a:gd name="T100" fmla="*/ 463 w 1021"/>
                  <a:gd name="T101" fmla="*/ 158 h 1019"/>
                  <a:gd name="T102" fmla="*/ 553 w 1021"/>
                  <a:gd name="T103" fmla="*/ 66 h 1019"/>
                  <a:gd name="T104" fmla="*/ 558 w 1021"/>
                  <a:gd name="T105" fmla="*/ 162 h 1019"/>
                  <a:gd name="T106" fmla="*/ 562 w 1021"/>
                  <a:gd name="T107" fmla="*/ 174 h 1019"/>
                  <a:gd name="T108" fmla="*/ 571 w 1021"/>
                  <a:gd name="T109" fmla="*/ 183 h 1019"/>
                  <a:gd name="T110" fmla="*/ 583 w 1021"/>
                  <a:gd name="T111" fmla="*/ 188 h 1019"/>
                  <a:gd name="T112" fmla="*/ 705 w 1021"/>
                  <a:gd name="T113" fmla="*/ 236 h 1019"/>
                  <a:gd name="T114" fmla="*/ 789 w 1021"/>
                  <a:gd name="T115" fmla="*/ 166 h 1019"/>
                  <a:gd name="T116" fmla="*/ 795 w 1021"/>
                  <a:gd name="T117" fmla="*/ 292 h 1019"/>
                  <a:gd name="T118" fmla="*/ 784 w 1021"/>
                  <a:gd name="T119" fmla="*/ 316 h 1019"/>
                  <a:gd name="T120" fmla="*/ 833 w 1021"/>
                  <a:gd name="T121" fmla="*/ 437 h 1019"/>
                  <a:gd name="T122" fmla="*/ 845 w 1021"/>
                  <a:gd name="T123" fmla="*/ 457 h 1019"/>
                  <a:gd name="T124" fmla="*/ 865 w 1021"/>
                  <a:gd name="T125" fmla="*/ 463 h 1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21" h="1019">
                    <a:moveTo>
                      <a:pt x="952" y="398"/>
                    </a:moveTo>
                    <a:cubicBezTo>
                      <a:pt x="890" y="398"/>
                      <a:pt x="890" y="398"/>
                      <a:pt x="890" y="398"/>
                    </a:cubicBezTo>
                    <a:cubicBezTo>
                      <a:pt x="882" y="371"/>
                      <a:pt x="871" y="345"/>
                      <a:pt x="858" y="321"/>
                    </a:cubicBezTo>
                    <a:cubicBezTo>
                      <a:pt x="902" y="277"/>
                      <a:pt x="902" y="277"/>
                      <a:pt x="902" y="277"/>
                    </a:cubicBezTo>
                    <a:cubicBezTo>
                      <a:pt x="929" y="251"/>
                      <a:pt x="929" y="207"/>
                      <a:pt x="902" y="181"/>
                    </a:cubicBezTo>
                    <a:cubicBezTo>
                      <a:pt x="840" y="119"/>
                      <a:pt x="840" y="119"/>
                      <a:pt x="840" y="119"/>
                    </a:cubicBezTo>
                    <a:cubicBezTo>
                      <a:pt x="814" y="93"/>
                      <a:pt x="768" y="93"/>
                      <a:pt x="743" y="119"/>
                    </a:cubicBezTo>
                    <a:cubicBezTo>
                      <a:pt x="699" y="162"/>
                      <a:pt x="699" y="162"/>
                      <a:pt x="699" y="162"/>
                    </a:cubicBezTo>
                    <a:cubicBezTo>
                      <a:pt x="675" y="149"/>
                      <a:pt x="649" y="139"/>
                      <a:pt x="623" y="131"/>
                    </a:cubicBezTo>
                    <a:cubicBezTo>
                      <a:pt x="623" y="69"/>
                      <a:pt x="623" y="69"/>
                      <a:pt x="623" y="69"/>
                    </a:cubicBezTo>
                    <a:cubicBezTo>
                      <a:pt x="623" y="32"/>
                      <a:pt x="592" y="0"/>
                      <a:pt x="553" y="0"/>
                    </a:cubicBezTo>
                    <a:cubicBezTo>
                      <a:pt x="467" y="0"/>
                      <a:pt x="467" y="0"/>
                      <a:pt x="467" y="0"/>
                    </a:cubicBezTo>
                    <a:cubicBezTo>
                      <a:pt x="429" y="0"/>
                      <a:pt x="397" y="32"/>
                      <a:pt x="397" y="69"/>
                    </a:cubicBezTo>
                    <a:cubicBezTo>
                      <a:pt x="397" y="131"/>
                      <a:pt x="397" y="131"/>
                      <a:pt x="397" y="131"/>
                    </a:cubicBezTo>
                    <a:cubicBezTo>
                      <a:pt x="371" y="139"/>
                      <a:pt x="345" y="149"/>
                      <a:pt x="321" y="162"/>
                    </a:cubicBezTo>
                    <a:cubicBezTo>
                      <a:pt x="278" y="119"/>
                      <a:pt x="278" y="119"/>
                      <a:pt x="278" y="119"/>
                    </a:cubicBezTo>
                    <a:cubicBezTo>
                      <a:pt x="251" y="93"/>
                      <a:pt x="206" y="93"/>
                      <a:pt x="180" y="119"/>
                    </a:cubicBezTo>
                    <a:cubicBezTo>
                      <a:pt x="118" y="181"/>
                      <a:pt x="118" y="181"/>
                      <a:pt x="118" y="181"/>
                    </a:cubicBezTo>
                    <a:cubicBezTo>
                      <a:pt x="91" y="207"/>
                      <a:pt x="91" y="251"/>
                      <a:pt x="118" y="277"/>
                    </a:cubicBezTo>
                    <a:cubicBezTo>
                      <a:pt x="161" y="321"/>
                      <a:pt x="161" y="321"/>
                      <a:pt x="161" y="321"/>
                    </a:cubicBezTo>
                    <a:cubicBezTo>
                      <a:pt x="149" y="345"/>
                      <a:pt x="137" y="371"/>
                      <a:pt x="131" y="398"/>
                    </a:cubicBezTo>
                    <a:cubicBezTo>
                      <a:pt x="68" y="398"/>
                      <a:pt x="68" y="398"/>
                      <a:pt x="68" y="398"/>
                    </a:cubicBezTo>
                    <a:cubicBezTo>
                      <a:pt x="30" y="398"/>
                      <a:pt x="0" y="428"/>
                      <a:pt x="0" y="467"/>
                    </a:cubicBezTo>
                    <a:cubicBezTo>
                      <a:pt x="0" y="553"/>
                      <a:pt x="0" y="553"/>
                      <a:pt x="0" y="553"/>
                    </a:cubicBezTo>
                    <a:cubicBezTo>
                      <a:pt x="0" y="591"/>
                      <a:pt x="30" y="623"/>
                      <a:pt x="68" y="623"/>
                    </a:cubicBezTo>
                    <a:cubicBezTo>
                      <a:pt x="131" y="623"/>
                      <a:pt x="131" y="623"/>
                      <a:pt x="131" y="623"/>
                    </a:cubicBezTo>
                    <a:cubicBezTo>
                      <a:pt x="137" y="649"/>
                      <a:pt x="149" y="675"/>
                      <a:pt x="161" y="699"/>
                    </a:cubicBezTo>
                    <a:cubicBezTo>
                      <a:pt x="118" y="742"/>
                      <a:pt x="118" y="742"/>
                      <a:pt x="118" y="742"/>
                    </a:cubicBezTo>
                    <a:cubicBezTo>
                      <a:pt x="91" y="769"/>
                      <a:pt x="91" y="812"/>
                      <a:pt x="118" y="840"/>
                    </a:cubicBezTo>
                    <a:cubicBezTo>
                      <a:pt x="180" y="901"/>
                      <a:pt x="180" y="901"/>
                      <a:pt x="180" y="901"/>
                    </a:cubicBezTo>
                    <a:cubicBezTo>
                      <a:pt x="193" y="915"/>
                      <a:pt x="210" y="921"/>
                      <a:pt x="229" y="921"/>
                    </a:cubicBezTo>
                    <a:cubicBezTo>
                      <a:pt x="246" y="921"/>
                      <a:pt x="264" y="915"/>
                      <a:pt x="278" y="901"/>
                    </a:cubicBezTo>
                    <a:cubicBezTo>
                      <a:pt x="321" y="858"/>
                      <a:pt x="321" y="858"/>
                      <a:pt x="321" y="858"/>
                    </a:cubicBezTo>
                    <a:cubicBezTo>
                      <a:pt x="345" y="870"/>
                      <a:pt x="371" y="882"/>
                      <a:pt x="397" y="888"/>
                    </a:cubicBezTo>
                    <a:cubicBezTo>
                      <a:pt x="397" y="951"/>
                      <a:pt x="397" y="951"/>
                      <a:pt x="397" y="951"/>
                    </a:cubicBezTo>
                    <a:cubicBezTo>
                      <a:pt x="397" y="988"/>
                      <a:pt x="429" y="1019"/>
                      <a:pt x="467" y="1019"/>
                    </a:cubicBezTo>
                    <a:cubicBezTo>
                      <a:pt x="553" y="1019"/>
                      <a:pt x="553" y="1019"/>
                      <a:pt x="553" y="1019"/>
                    </a:cubicBezTo>
                    <a:cubicBezTo>
                      <a:pt x="592" y="1019"/>
                      <a:pt x="623" y="988"/>
                      <a:pt x="623" y="951"/>
                    </a:cubicBezTo>
                    <a:cubicBezTo>
                      <a:pt x="623" y="888"/>
                      <a:pt x="623" y="888"/>
                      <a:pt x="623" y="888"/>
                    </a:cubicBezTo>
                    <a:cubicBezTo>
                      <a:pt x="649" y="882"/>
                      <a:pt x="675" y="870"/>
                      <a:pt x="699" y="858"/>
                    </a:cubicBezTo>
                    <a:cubicBezTo>
                      <a:pt x="743" y="901"/>
                      <a:pt x="743" y="901"/>
                      <a:pt x="743" y="901"/>
                    </a:cubicBezTo>
                    <a:cubicBezTo>
                      <a:pt x="756" y="915"/>
                      <a:pt x="774" y="921"/>
                      <a:pt x="791" y="921"/>
                    </a:cubicBezTo>
                    <a:cubicBezTo>
                      <a:pt x="809" y="921"/>
                      <a:pt x="828" y="915"/>
                      <a:pt x="840" y="901"/>
                    </a:cubicBezTo>
                    <a:cubicBezTo>
                      <a:pt x="902" y="840"/>
                      <a:pt x="902" y="840"/>
                      <a:pt x="902" y="840"/>
                    </a:cubicBezTo>
                    <a:cubicBezTo>
                      <a:pt x="929" y="812"/>
                      <a:pt x="929" y="769"/>
                      <a:pt x="902" y="742"/>
                    </a:cubicBezTo>
                    <a:cubicBezTo>
                      <a:pt x="858" y="699"/>
                      <a:pt x="858" y="699"/>
                      <a:pt x="858" y="699"/>
                    </a:cubicBezTo>
                    <a:cubicBezTo>
                      <a:pt x="871" y="675"/>
                      <a:pt x="882" y="649"/>
                      <a:pt x="890" y="623"/>
                    </a:cubicBezTo>
                    <a:cubicBezTo>
                      <a:pt x="952" y="623"/>
                      <a:pt x="952" y="623"/>
                      <a:pt x="952" y="623"/>
                    </a:cubicBezTo>
                    <a:cubicBezTo>
                      <a:pt x="989" y="623"/>
                      <a:pt x="1021" y="591"/>
                      <a:pt x="1021" y="553"/>
                    </a:cubicBezTo>
                    <a:cubicBezTo>
                      <a:pt x="1021" y="467"/>
                      <a:pt x="1021" y="467"/>
                      <a:pt x="1021" y="467"/>
                    </a:cubicBezTo>
                    <a:cubicBezTo>
                      <a:pt x="1021" y="428"/>
                      <a:pt x="989" y="398"/>
                      <a:pt x="952" y="398"/>
                    </a:cubicBezTo>
                    <a:close/>
                    <a:moveTo>
                      <a:pt x="955" y="553"/>
                    </a:moveTo>
                    <a:cubicBezTo>
                      <a:pt x="955" y="555"/>
                      <a:pt x="954" y="557"/>
                      <a:pt x="952" y="557"/>
                    </a:cubicBezTo>
                    <a:cubicBezTo>
                      <a:pt x="865" y="557"/>
                      <a:pt x="865" y="557"/>
                      <a:pt x="865" y="557"/>
                    </a:cubicBezTo>
                    <a:cubicBezTo>
                      <a:pt x="864" y="557"/>
                      <a:pt x="863" y="557"/>
                      <a:pt x="863" y="557"/>
                    </a:cubicBezTo>
                    <a:cubicBezTo>
                      <a:pt x="861" y="557"/>
                      <a:pt x="859" y="557"/>
                      <a:pt x="858" y="557"/>
                    </a:cubicBezTo>
                    <a:cubicBezTo>
                      <a:pt x="857" y="558"/>
                      <a:pt x="856" y="558"/>
                      <a:pt x="855" y="558"/>
                    </a:cubicBezTo>
                    <a:cubicBezTo>
                      <a:pt x="854" y="559"/>
                      <a:pt x="854" y="559"/>
                      <a:pt x="853" y="559"/>
                    </a:cubicBezTo>
                    <a:cubicBezTo>
                      <a:pt x="851" y="559"/>
                      <a:pt x="850" y="560"/>
                      <a:pt x="849" y="561"/>
                    </a:cubicBezTo>
                    <a:cubicBezTo>
                      <a:pt x="848" y="561"/>
                      <a:pt x="847" y="561"/>
                      <a:pt x="847" y="562"/>
                    </a:cubicBezTo>
                    <a:cubicBezTo>
                      <a:pt x="846" y="562"/>
                      <a:pt x="845" y="563"/>
                      <a:pt x="844" y="565"/>
                    </a:cubicBezTo>
                    <a:cubicBezTo>
                      <a:pt x="842" y="566"/>
                      <a:pt x="842" y="566"/>
                      <a:pt x="842" y="566"/>
                    </a:cubicBezTo>
                    <a:cubicBezTo>
                      <a:pt x="841" y="567"/>
                      <a:pt x="840" y="568"/>
                      <a:pt x="839" y="569"/>
                    </a:cubicBezTo>
                    <a:cubicBezTo>
                      <a:pt x="838" y="570"/>
                      <a:pt x="838" y="570"/>
                      <a:pt x="838" y="570"/>
                    </a:cubicBezTo>
                    <a:cubicBezTo>
                      <a:pt x="837" y="571"/>
                      <a:pt x="837" y="573"/>
                      <a:pt x="836" y="574"/>
                    </a:cubicBezTo>
                    <a:cubicBezTo>
                      <a:pt x="836" y="575"/>
                      <a:pt x="834" y="576"/>
                      <a:pt x="834" y="576"/>
                    </a:cubicBezTo>
                    <a:cubicBezTo>
                      <a:pt x="834" y="577"/>
                      <a:pt x="833" y="579"/>
                      <a:pt x="833" y="580"/>
                    </a:cubicBezTo>
                    <a:cubicBezTo>
                      <a:pt x="833" y="582"/>
                      <a:pt x="833" y="582"/>
                      <a:pt x="832" y="583"/>
                    </a:cubicBezTo>
                    <a:cubicBezTo>
                      <a:pt x="824" y="619"/>
                      <a:pt x="809" y="654"/>
                      <a:pt x="790" y="686"/>
                    </a:cubicBezTo>
                    <a:cubicBezTo>
                      <a:pt x="789" y="687"/>
                      <a:pt x="788" y="690"/>
                      <a:pt x="787" y="691"/>
                    </a:cubicBezTo>
                    <a:cubicBezTo>
                      <a:pt x="787" y="692"/>
                      <a:pt x="787" y="692"/>
                      <a:pt x="787" y="692"/>
                    </a:cubicBezTo>
                    <a:cubicBezTo>
                      <a:pt x="785" y="695"/>
                      <a:pt x="784" y="700"/>
                      <a:pt x="784" y="703"/>
                    </a:cubicBezTo>
                    <a:cubicBezTo>
                      <a:pt x="784" y="704"/>
                      <a:pt x="784" y="704"/>
                      <a:pt x="784" y="704"/>
                    </a:cubicBezTo>
                    <a:cubicBezTo>
                      <a:pt x="784" y="708"/>
                      <a:pt x="785" y="712"/>
                      <a:pt x="787" y="716"/>
                    </a:cubicBezTo>
                    <a:cubicBezTo>
                      <a:pt x="787" y="716"/>
                      <a:pt x="787" y="716"/>
                      <a:pt x="787" y="717"/>
                    </a:cubicBezTo>
                    <a:cubicBezTo>
                      <a:pt x="789" y="720"/>
                      <a:pt x="791" y="724"/>
                      <a:pt x="793" y="727"/>
                    </a:cubicBezTo>
                    <a:cubicBezTo>
                      <a:pt x="795" y="727"/>
                      <a:pt x="795" y="727"/>
                      <a:pt x="795" y="727"/>
                    </a:cubicBezTo>
                    <a:cubicBezTo>
                      <a:pt x="855" y="788"/>
                      <a:pt x="855" y="788"/>
                      <a:pt x="855" y="788"/>
                    </a:cubicBezTo>
                    <a:cubicBezTo>
                      <a:pt x="857" y="790"/>
                      <a:pt x="857" y="792"/>
                      <a:pt x="855" y="793"/>
                    </a:cubicBezTo>
                    <a:cubicBezTo>
                      <a:pt x="795" y="854"/>
                      <a:pt x="795" y="854"/>
                      <a:pt x="795" y="854"/>
                    </a:cubicBezTo>
                    <a:cubicBezTo>
                      <a:pt x="792" y="855"/>
                      <a:pt x="790" y="855"/>
                      <a:pt x="789" y="854"/>
                    </a:cubicBezTo>
                    <a:cubicBezTo>
                      <a:pt x="728" y="793"/>
                      <a:pt x="728" y="793"/>
                      <a:pt x="728" y="793"/>
                    </a:cubicBezTo>
                    <a:cubicBezTo>
                      <a:pt x="728" y="793"/>
                      <a:pt x="728" y="793"/>
                      <a:pt x="727" y="793"/>
                    </a:cubicBezTo>
                    <a:cubicBezTo>
                      <a:pt x="724" y="790"/>
                      <a:pt x="721" y="787"/>
                      <a:pt x="717" y="786"/>
                    </a:cubicBezTo>
                    <a:cubicBezTo>
                      <a:pt x="717" y="786"/>
                      <a:pt x="717" y="786"/>
                      <a:pt x="716" y="786"/>
                    </a:cubicBezTo>
                    <a:cubicBezTo>
                      <a:pt x="713" y="784"/>
                      <a:pt x="709" y="784"/>
                      <a:pt x="705" y="784"/>
                    </a:cubicBezTo>
                    <a:cubicBezTo>
                      <a:pt x="705" y="784"/>
                      <a:pt x="705" y="784"/>
                      <a:pt x="703" y="784"/>
                    </a:cubicBezTo>
                    <a:cubicBezTo>
                      <a:pt x="700" y="784"/>
                      <a:pt x="697" y="784"/>
                      <a:pt x="692" y="786"/>
                    </a:cubicBezTo>
                    <a:cubicBezTo>
                      <a:pt x="690" y="787"/>
                      <a:pt x="689" y="787"/>
                      <a:pt x="686" y="788"/>
                    </a:cubicBezTo>
                    <a:cubicBezTo>
                      <a:pt x="654" y="809"/>
                      <a:pt x="620" y="824"/>
                      <a:pt x="583" y="832"/>
                    </a:cubicBezTo>
                    <a:cubicBezTo>
                      <a:pt x="582" y="832"/>
                      <a:pt x="582" y="833"/>
                      <a:pt x="580" y="833"/>
                    </a:cubicBezTo>
                    <a:cubicBezTo>
                      <a:pt x="579" y="833"/>
                      <a:pt x="578" y="833"/>
                      <a:pt x="576" y="834"/>
                    </a:cubicBezTo>
                    <a:cubicBezTo>
                      <a:pt x="576" y="834"/>
                      <a:pt x="575" y="835"/>
                      <a:pt x="574" y="835"/>
                    </a:cubicBezTo>
                    <a:cubicBezTo>
                      <a:pt x="572" y="836"/>
                      <a:pt x="571" y="836"/>
                      <a:pt x="571" y="837"/>
                    </a:cubicBezTo>
                    <a:cubicBezTo>
                      <a:pt x="570" y="837"/>
                      <a:pt x="569" y="838"/>
                      <a:pt x="569" y="838"/>
                    </a:cubicBezTo>
                    <a:cubicBezTo>
                      <a:pt x="568" y="840"/>
                      <a:pt x="567" y="841"/>
                      <a:pt x="566" y="841"/>
                    </a:cubicBezTo>
                    <a:cubicBezTo>
                      <a:pt x="566" y="842"/>
                      <a:pt x="564" y="843"/>
                      <a:pt x="564" y="843"/>
                    </a:cubicBezTo>
                    <a:cubicBezTo>
                      <a:pt x="563" y="844"/>
                      <a:pt x="562" y="845"/>
                      <a:pt x="562" y="846"/>
                    </a:cubicBezTo>
                    <a:cubicBezTo>
                      <a:pt x="561" y="846"/>
                      <a:pt x="561" y="847"/>
                      <a:pt x="561" y="849"/>
                    </a:cubicBezTo>
                    <a:cubicBezTo>
                      <a:pt x="560" y="850"/>
                      <a:pt x="560" y="851"/>
                      <a:pt x="559" y="851"/>
                    </a:cubicBezTo>
                    <a:cubicBezTo>
                      <a:pt x="559" y="852"/>
                      <a:pt x="559" y="853"/>
                      <a:pt x="559" y="854"/>
                    </a:cubicBezTo>
                    <a:cubicBezTo>
                      <a:pt x="558" y="855"/>
                      <a:pt x="558" y="857"/>
                      <a:pt x="558" y="858"/>
                    </a:cubicBezTo>
                    <a:cubicBezTo>
                      <a:pt x="558" y="859"/>
                      <a:pt x="557" y="860"/>
                      <a:pt x="557" y="861"/>
                    </a:cubicBezTo>
                    <a:cubicBezTo>
                      <a:pt x="557" y="862"/>
                      <a:pt x="557" y="863"/>
                      <a:pt x="557" y="863"/>
                    </a:cubicBezTo>
                    <a:cubicBezTo>
                      <a:pt x="557" y="951"/>
                      <a:pt x="557" y="951"/>
                      <a:pt x="557" y="951"/>
                    </a:cubicBezTo>
                    <a:cubicBezTo>
                      <a:pt x="557" y="952"/>
                      <a:pt x="555" y="954"/>
                      <a:pt x="553" y="954"/>
                    </a:cubicBezTo>
                    <a:cubicBezTo>
                      <a:pt x="467" y="954"/>
                      <a:pt x="467" y="954"/>
                      <a:pt x="467" y="954"/>
                    </a:cubicBezTo>
                    <a:cubicBezTo>
                      <a:pt x="464" y="954"/>
                      <a:pt x="463" y="952"/>
                      <a:pt x="463" y="951"/>
                    </a:cubicBezTo>
                    <a:cubicBezTo>
                      <a:pt x="463" y="863"/>
                      <a:pt x="463" y="863"/>
                      <a:pt x="463" y="863"/>
                    </a:cubicBezTo>
                    <a:cubicBezTo>
                      <a:pt x="463" y="863"/>
                      <a:pt x="463" y="862"/>
                      <a:pt x="463" y="861"/>
                    </a:cubicBezTo>
                    <a:cubicBezTo>
                      <a:pt x="463" y="860"/>
                      <a:pt x="463" y="859"/>
                      <a:pt x="462" y="858"/>
                    </a:cubicBezTo>
                    <a:cubicBezTo>
                      <a:pt x="462" y="857"/>
                      <a:pt x="462" y="855"/>
                      <a:pt x="462" y="854"/>
                    </a:cubicBezTo>
                    <a:cubicBezTo>
                      <a:pt x="461" y="853"/>
                      <a:pt x="461" y="852"/>
                      <a:pt x="461" y="851"/>
                    </a:cubicBezTo>
                    <a:cubicBezTo>
                      <a:pt x="461" y="851"/>
                      <a:pt x="460" y="850"/>
                      <a:pt x="460" y="849"/>
                    </a:cubicBezTo>
                    <a:cubicBezTo>
                      <a:pt x="459" y="847"/>
                      <a:pt x="459" y="846"/>
                      <a:pt x="457" y="846"/>
                    </a:cubicBezTo>
                    <a:cubicBezTo>
                      <a:pt x="457" y="845"/>
                      <a:pt x="456" y="844"/>
                      <a:pt x="456" y="843"/>
                    </a:cubicBezTo>
                    <a:cubicBezTo>
                      <a:pt x="455" y="843"/>
                      <a:pt x="454" y="842"/>
                      <a:pt x="454" y="841"/>
                    </a:cubicBezTo>
                    <a:cubicBezTo>
                      <a:pt x="453" y="841"/>
                      <a:pt x="452" y="840"/>
                      <a:pt x="452" y="838"/>
                    </a:cubicBezTo>
                    <a:cubicBezTo>
                      <a:pt x="451" y="838"/>
                      <a:pt x="449" y="837"/>
                      <a:pt x="449" y="837"/>
                    </a:cubicBezTo>
                    <a:cubicBezTo>
                      <a:pt x="448" y="836"/>
                      <a:pt x="447" y="836"/>
                      <a:pt x="446" y="835"/>
                    </a:cubicBezTo>
                    <a:cubicBezTo>
                      <a:pt x="445" y="835"/>
                      <a:pt x="444" y="834"/>
                      <a:pt x="444" y="834"/>
                    </a:cubicBezTo>
                    <a:cubicBezTo>
                      <a:pt x="443" y="833"/>
                      <a:pt x="440" y="833"/>
                      <a:pt x="439" y="833"/>
                    </a:cubicBezTo>
                    <a:cubicBezTo>
                      <a:pt x="438" y="833"/>
                      <a:pt x="438" y="832"/>
                      <a:pt x="437" y="832"/>
                    </a:cubicBezTo>
                    <a:cubicBezTo>
                      <a:pt x="400" y="824"/>
                      <a:pt x="365" y="809"/>
                      <a:pt x="333" y="788"/>
                    </a:cubicBezTo>
                    <a:cubicBezTo>
                      <a:pt x="331" y="787"/>
                      <a:pt x="330" y="787"/>
                      <a:pt x="328" y="786"/>
                    </a:cubicBezTo>
                    <a:cubicBezTo>
                      <a:pt x="324" y="784"/>
                      <a:pt x="320" y="784"/>
                      <a:pt x="316" y="784"/>
                    </a:cubicBezTo>
                    <a:cubicBezTo>
                      <a:pt x="315" y="784"/>
                      <a:pt x="315" y="784"/>
                      <a:pt x="315" y="784"/>
                    </a:cubicBezTo>
                    <a:cubicBezTo>
                      <a:pt x="312" y="784"/>
                      <a:pt x="307" y="784"/>
                      <a:pt x="304" y="786"/>
                    </a:cubicBezTo>
                    <a:cubicBezTo>
                      <a:pt x="304" y="786"/>
                      <a:pt x="304" y="786"/>
                      <a:pt x="303" y="786"/>
                    </a:cubicBezTo>
                    <a:cubicBezTo>
                      <a:pt x="299" y="787"/>
                      <a:pt x="296" y="790"/>
                      <a:pt x="292" y="793"/>
                    </a:cubicBezTo>
                    <a:cubicBezTo>
                      <a:pt x="292" y="793"/>
                      <a:pt x="292" y="793"/>
                      <a:pt x="292" y="794"/>
                    </a:cubicBezTo>
                    <a:cubicBezTo>
                      <a:pt x="231" y="854"/>
                      <a:pt x="231" y="854"/>
                      <a:pt x="231" y="854"/>
                    </a:cubicBezTo>
                    <a:cubicBezTo>
                      <a:pt x="230" y="855"/>
                      <a:pt x="227" y="855"/>
                      <a:pt x="226" y="854"/>
                    </a:cubicBezTo>
                    <a:cubicBezTo>
                      <a:pt x="165" y="793"/>
                      <a:pt x="165" y="793"/>
                      <a:pt x="165" y="793"/>
                    </a:cubicBezTo>
                    <a:cubicBezTo>
                      <a:pt x="164" y="792"/>
                      <a:pt x="164" y="790"/>
                      <a:pt x="165" y="788"/>
                    </a:cubicBezTo>
                    <a:cubicBezTo>
                      <a:pt x="225" y="727"/>
                      <a:pt x="225" y="727"/>
                      <a:pt x="225" y="727"/>
                    </a:cubicBezTo>
                    <a:cubicBezTo>
                      <a:pt x="226" y="727"/>
                      <a:pt x="226" y="727"/>
                      <a:pt x="226" y="727"/>
                    </a:cubicBezTo>
                    <a:cubicBezTo>
                      <a:pt x="230" y="724"/>
                      <a:pt x="232" y="720"/>
                      <a:pt x="233" y="717"/>
                    </a:cubicBezTo>
                    <a:cubicBezTo>
                      <a:pt x="233" y="716"/>
                      <a:pt x="233" y="716"/>
                      <a:pt x="233" y="716"/>
                    </a:cubicBezTo>
                    <a:cubicBezTo>
                      <a:pt x="234" y="712"/>
                      <a:pt x="235" y="708"/>
                      <a:pt x="235" y="704"/>
                    </a:cubicBezTo>
                    <a:cubicBezTo>
                      <a:pt x="235" y="703"/>
                      <a:pt x="235" y="703"/>
                      <a:pt x="235" y="703"/>
                    </a:cubicBezTo>
                    <a:cubicBezTo>
                      <a:pt x="235" y="700"/>
                      <a:pt x="234" y="695"/>
                      <a:pt x="233" y="692"/>
                    </a:cubicBezTo>
                    <a:cubicBezTo>
                      <a:pt x="233" y="692"/>
                      <a:pt x="233" y="692"/>
                      <a:pt x="233" y="691"/>
                    </a:cubicBezTo>
                    <a:cubicBezTo>
                      <a:pt x="232" y="690"/>
                      <a:pt x="232" y="688"/>
                      <a:pt x="231" y="686"/>
                    </a:cubicBezTo>
                    <a:cubicBezTo>
                      <a:pt x="210" y="654"/>
                      <a:pt x="196" y="619"/>
                      <a:pt x="188" y="583"/>
                    </a:cubicBezTo>
                    <a:cubicBezTo>
                      <a:pt x="188" y="582"/>
                      <a:pt x="186" y="582"/>
                      <a:pt x="186" y="580"/>
                    </a:cubicBezTo>
                    <a:cubicBezTo>
                      <a:pt x="186" y="579"/>
                      <a:pt x="186" y="577"/>
                      <a:pt x="185" y="576"/>
                    </a:cubicBezTo>
                    <a:cubicBezTo>
                      <a:pt x="185" y="575"/>
                      <a:pt x="184" y="575"/>
                      <a:pt x="184" y="574"/>
                    </a:cubicBezTo>
                    <a:cubicBezTo>
                      <a:pt x="183" y="573"/>
                      <a:pt x="183" y="571"/>
                      <a:pt x="182" y="570"/>
                    </a:cubicBezTo>
                    <a:cubicBezTo>
                      <a:pt x="182" y="570"/>
                      <a:pt x="181" y="569"/>
                      <a:pt x="180" y="568"/>
                    </a:cubicBezTo>
                    <a:cubicBezTo>
                      <a:pt x="180" y="567"/>
                      <a:pt x="178" y="567"/>
                      <a:pt x="178" y="566"/>
                    </a:cubicBezTo>
                    <a:cubicBezTo>
                      <a:pt x="177" y="565"/>
                      <a:pt x="176" y="565"/>
                      <a:pt x="176" y="563"/>
                    </a:cubicBezTo>
                    <a:cubicBezTo>
                      <a:pt x="175" y="563"/>
                      <a:pt x="174" y="562"/>
                      <a:pt x="173" y="562"/>
                    </a:cubicBezTo>
                    <a:cubicBezTo>
                      <a:pt x="173" y="561"/>
                      <a:pt x="172" y="561"/>
                      <a:pt x="170" y="560"/>
                    </a:cubicBezTo>
                    <a:cubicBezTo>
                      <a:pt x="169" y="560"/>
                      <a:pt x="168" y="559"/>
                      <a:pt x="168" y="559"/>
                    </a:cubicBezTo>
                    <a:cubicBezTo>
                      <a:pt x="167" y="559"/>
                      <a:pt x="165" y="558"/>
                      <a:pt x="164" y="558"/>
                    </a:cubicBezTo>
                    <a:cubicBezTo>
                      <a:pt x="164" y="558"/>
                      <a:pt x="162" y="558"/>
                      <a:pt x="161" y="557"/>
                    </a:cubicBezTo>
                    <a:cubicBezTo>
                      <a:pt x="160" y="557"/>
                      <a:pt x="159" y="557"/>
                      <a:pt x="157" y="557"/>
                    </a:cubicBezTo>
                    <a:cubicBezTo>
                      <a:pt x="156" y="557"/>
                      <a:pt x="156" y="557"/>
                      <a:pt x="156" y="557"/>
                    </a:cubicBezTo>
                    <a:cubicBezTo>
                      <a:pt x="155" y="557"/>
                      <a:pt x="155" y="557"/>
                      <a:pt x="155" y="557"/>
                    </a:cubicBezTo>
                    <a:cubicBezTo>
                      <a:pt x="68" y="557"/>
                      <a:pt x="68" y="557"/>
                      <a:pt x="68" y="557"/>
                    </a:cubicBezTo>
                    <a:cubicBezTo>
                      <a:pt x="67" y="557"/>
                      <a:pt x="65" y="555"/>
                      <a:pt x="65" y="553"/>
                    </a:cubicBezTo>
                    <a:cubicBezTo>
                      <a:pt x="65" y="467"/>
                      <a:pt x="65" y="467"/>
                      <a:pt x="65" y="467"/>
                    </a:cubicBezTo>
                    <a:cubicBezTo>
                      <a:pt x="65" y="465"/>
                      <a:pt x="67" y="463"/>
                      <a:pt x="68" y="463"/>
                    </a:cubicBezTo>
                    <a:cubicBezTo>
                      <a:pt x="156" y="463"/>
                      <a:pt x="156" y="463"/>
                      <a:pt x="156" y="463"/>
                    </a:cubicBezTo>
                    <a:cubicBezTo>
                      <a:pt x="159" y="463"/>
                      <a:pt x="162" y="462"/>
                      <a:pt x="165" y="461"/>
                    </a:cubicBezTo>
                    <a:cubicBezTo>
                      <a:pt x="166" y="461"/>
                      <a:pt x="166" y="461"/>
                      <a:pt x="167" y="461"/>
                    </a:cubicBezTo>
                    <a:cubicBezTo>
                      <a:pt x="169" y="460"/>
                      <a:pt x="173" y="459"/>
                      <a:pt x="175" y="457"/>
                    </a:cubicBezTo>
                    <a:cubicBezTo>
                      <a:pt x="176" y="456"/>
                      <a:pt x="176" y="456"/>
                      <a:pt x="176" y="456"/>
                    </a:cubicBezTo>
                    <a:cubicBezTo>
                      <a:pt x="178" y="453"/>
                      <a:pt x="181" y="451"/>
                      <a:pt x="183" y="449"/>
                    </a:cubicBezTo>
                    <a:cubicBezTo>
                      <a:pt x="183" y="448"/>
                      <a:pt x="183" y="448"/>
                      <a:pt x="183" y="448"/>
                    </a:cubicBezTo>
                    <a:cubicBezTo>
                      <a:pt x="185" y="444"/>
                      <a:pt x="186" y="441"/>
                      <a:pt x="188" y="437"/>
                    </a:cubicBezTo>
                    <a:cubicBezTo>
                      <a:pt x="196" y="400"/>
                      <a:pt x="210" y="365"/>
                      <a:pt x="231" y="334"/>
                    </a:cubicBezTo>
                    <a:cubicBezTo>
                      <a:pt x="232" y="332"/>
                      <a:pt x="232" y="331"/>
                      <a:pt x="233" y="328"/>
                    </a:cubicBezTo>
                    <a:cubicBezTo>
                      <a:pt x="235" y="324"/>
                      <a:pt x="235" y="320"/>
                      <a:pt x="235" y="316"/>
                    </a:cubicBezTo>
                    <a:cubicBezTo>
                      <a:pt x="235" y="311"/>
                      <a:pt x="234" y="308"/>
                      <a:pt x="233" y="304"/>
                    </a:cubicBezTo>
                    <a:cubicBezTo>
                      <a:pt x="233" y="303"/>
                      <a:pt x="233" y="303"/>
                      <a:pt x="233" y="303"/>
                    </a:cubicBezTo>
                    <a:cubicBezTo>
                      <a:pt x="232" y="300"/>
                      <a:pt x="230" y="295"/>
                      <a:pt x="226" y="293"/>
                    </a:cubicBezTo>
                    <a:cubicBezTo>
                      <a:pt x="226" y="292"/>
                      <a:pt x="226" y="292"/>
                      <a:pt x="226" y="292"/>
                    </a:cubicBezTo>
                    <a:cubicBezTo>
                      <a:pt x="165" y="232"/>
                      <a:pt x="165" y="232"/>
                      <a:pt x="165" y="232"/>
                    </a:cubicBezTo>
                    <a:cubicBezTo>
                      <a:pt x="164" y="231"/>
                      <a:pt x="164" y="227"/>
                      <a:pt x="165" y="226"/>
                    </a:cubicBezTo>
                    <a:cubicBezTo>
                      <a:pt x="226" y="165"/>
                      <a:pt x="226" y="165"/>
                      <a:pt x="226" y="165"/>
                    </a:cubicBezTo>
                    <a:cubicBezTo>
                      <a:pt x="227" y="163"/>
                      <a:pt x="230" y="163"/>
                      <a:pt x="231" y="165"/>
                    </a:cubicBezTo>
                    <a:cubicBezTo>
                      <a:pt x="292" y="227"/>
                      <a:pt x="292" y="227"/>
                      <a:pt x="292" y="227"/>
                    </a:cubicBezTo>
                    <a:cubicBezTo>
                      <a:pt x="296" y="229"/>
                      <a:pt x="299" y="232"/>
                      <a:pt x="303" y="233"/>
                    </a:cubicBezTo>
                    <a:cubicBezTo>
                      <a:pt x="303" y="234"/>
                      <a:pt x="304" y="234"/>
                      <a:pt x="305" y="234"/>
                    </a:cubicBezTo>
                    <a:cubicBezTo>
                      <a:pt x="308" y="235"/>
                      <a:pt x="312" y="236"/>
                      <a:pt x="315" y="236"/>
                    </a:cubicBezTo>
                    <a:cubicBezTo>
                      <a:pt x="320" y="236"/>
                      <a:pt x="323" y="235"/>
                      <a:pt x="326" y="234"/>
                    </a:cubicBezTo>
                    <a:cubicBezTo>
                      <a:pt x="328" y="234"/>
                      <a:pt x="329" y="233"/>
                      <a:pt x="330" y="233"/>
                    </a:cubicBezTo>
                    <a:cubicBezTo>
                      <a:pt x="331" y="232"/>
                      <a:pt x="332" y="232"/>
                      <a:pt x="333" y="231"/>
                    </a:cubicBezTo>
                    <a:cubicBezTo>
                      <a:pt x="365" y="210"/>
                      <a:pt x="400" y="196"/>
                      <a:pt x="438" y="187"/>
                    </a:cubicBezTo>
                    <a:cubicBezTo>
                      <a:pt x="439" y="187"/>
                      <a:pt x="439" y="187"/>
                      <a:pt x="439" y="187"/>
                    </a:cubicBezTo>
                    <a:cubicBezTo>
                      <a:pt x="441" y="187"/>
                      <a:pt x="443" y="186"/>
                      <a:pt x="444" y="186"/>
                    </a:cubicBezTo>
                    <a:cubicBezTo>
                      <a:pt x="445" y="185"/>
                      <a:pt x="445" y="185"/>
                      <a:pt x="446" y="184"/>
                    </a:cubicBezTo>
                    <a:cubicBezTo>
                      <a:pt x="447" y="184"/>
                      <a:pt x="448" y="184"/>
                      <a:pt x="449" y="183"/>
                    </a:cubicBezTo>
                    <a:cubicBezTo>
                      <a:pt x="449" y="182"/>
                      <a:pt x="451" y="182"/>
                      <a:pt x="452" y="181"/>
                    </a:cubicBezTo>
                    <a:cubicBezTo>
                      <a:pt x="453" y="181"/>
                      <a:pt x="453" y="179"/>
                      <a:pt x="454" y="178"/>
                    </a:cubicBezTo>
                    <a:cubicBezTo>
                      <a:pt x="455" y="178"/>
                      <a:pt x="455" y="177"/>
                      <a:pt x="456" y="176"/>
                    </a:cubicBezTo>
                    <a:cubicBezTo>
                      <a:pt x="456" y="176"/>
                      <a:pt x="457" y="175"/>
                      <a:pt x="457" y="174"/>
                    </a:cubicBezTo>
                    <a:cubicBezTo>
                      <a:pt x="459" y="173"/>
                      <a:pt x="459" y="173"/>
                      <a:pt x="460" y="171"/>
                    </a:cubicBezTo>
                    <a:cubicBezTo>
                      <a:pt x="460" y="170"/>
                      <a:pt x="461" y="169"/>
                      <a:pt x="461" y="168"/>
                    </a:cubicBezTo>
                    <a:cubicBezTo>
                      <a:pt x="461" y="167"/>
                      <a:pt x="462" y="166"/>
                      <a:pt x="462" y="165"/>
                    </a:cubicBezTo>
                    <a:cubicBezTo>
                      <a:pt x="462" y="165"/>
                      <a:pt x="462" y="163"/>
                      <a:pt x="463" y="162"/>
                    </a:cubicBezTo>
                    <a:cubicBezTo>
                      <a:pt x="463" y="161"/>
                      <a:pt x="463" y="159"/>
                      <a:pt x="463" y="158"/>
                    </a:cubicBezTo>
                    <a:cubicBezTo>
                      <a:pt x="463" y="158"/>
                      <a:pt x="463" y="157"/>
                      <a:pt x="463" y="156"/>
                    </a:cubicBezTo>
                    <a:cubicBezTo>
                      <a:pt x="463" y="69"/>
                      <a:pt x="463" y="69"/>
                      <a:pt x="463" y="69"/>
                    </a:cubicBezTo>
                    <a:cubicBezTo>
                      <a:pt x="463" y="67"/>
                      <a:pt x="464" y="66"/>
                      <a:pt x="467" y="66"/>
                    </a:cubicBezTo>
                    <a:cubicBezTo>
                      <a:pt x="553" y="66"/>
                      <a:pt x="553" y="66"/>
                      <a:pt x="553" y="66"/>
                    </a:cubicBezTo>
                    <a:cubicBezTo>
                      <a:pt x="555" y="66"/>
                      <a:pt x="557" y="67"/>
                      <a:pt x="557" y="69"/>
                    </a:cubicBezTo>
                    <a:cubicBezTo>
                      <a:pt x="557" y="156"/>
                      <a:pt x="557" y="156"/>
                      <a:pt x="557" y="156"/>
                    </a:cubicBezTo>
                    <a:cubicBezTo>
                      <a:pt x="557" y="157"/>
                      <a:pt x="557" y="158"/>
                      <a:pt x="557" y="158"/>
                    </a:cubicBezTo>
                    <a:cubicBezTo>
                      <a:pt x="557" y="159"/>
                      <a:pt x="557" y="161"/>
                      <a:pt x="558" y="162"/>
                    </a:cubicBezTo>
                    <a:cubicBezTo>
                      <a:pt x="558" y="163"/>
                      <a:pt x="558" y="165"/>
                      <a:pt x="558" y="165"/>
                    </a:cubicBezTo>
                    <a:cubicBezTo>
                      <a:pt x="559" y="166"/>
                      <a:pt x="559" y="167"/>
                      <a:pt x="559" y="168"/>
                    </a:cubicBezTo>
                    <a:cubicBezTo>
                      <a:pt x="560" y="169"/>
                      <a:pt x="560" y="170"/>
                      <a:pt x="561" y="171"/>
                    </a:cubicBezTo>
                    <a:cubicBezTo>
                      <a:pt x="561" y="173"/>
                      <a:pt x="561" y="173"/>
                      <a:pt x="562" y="174"/>
                    </a:cubicBezTo>
                    <a:cubicBezTo>
                      <a:pt x="562" y="175"/>
                      <a:pt x="563" y="176"/>
                      <a:pt x="564" y="176"/>
                    </a:cubicBezTo>
                    <a:cubicBezTo>
                      <a:pt x="564" y="177"/>
                      <a:pt x="566" y="178"/>
                      <a:pt x="566" y="178"/>
                    </a:cubicBezTo>
                    <a:cubicBezTo>
                      <a:pt x="567" y="179"/>
                      <a:pt x="568" y="181"/>
                      <a:pt x="568" y="181"/>
                    </a:cubicBezTo>
                    <a:cubicBezTo>
                      <a:pt x="569" y="182"/>
                      <a:pt x="570" y="183"/>
                      <a:pt x="571" y="183"/>
                    </a:cubicBezTo>
                    <a:cubicBezTo>
                      <a:pt x="571" y="184"/>
                      <a:pt x="572" y="184"/>
                      <a:pt x="574" y="184"/>
                    </a:cubicBezTo>
                    <a:cubicBezTo>
                      <a:pt x="575" y="185"/>
                      <a:pt x="576" y="185"/>
                      <a:pt x="577" y="186"/>
                    </a:cubicBezTo>
                    <a:cubicBezTo>
                      <a:pt x="578" y="186"/>
                      <a:pt x="579" y="187"/>
                      <a:pt x="580" y="187"/>
                    </a:cubicBezTo>
                    <a:cubicBezTo>
                      <a:pt x="580" y="187"/>
                      <a:pt x="582" y="187"/>
                      <a:pt x="583" y="188"/>
                    </a:cubicBezTo>
                    <a:cubicBezTo>
                      <a:pt x="620" y="196"/>
                      <a:pt x="654" y="211"/>
                      <a:pt x="686" y="231"/>
                    </a:cubicBezTo>
                    <a:cubicBezTo>
                      <a:pt x="687" y="232"/>
                      <a:pt x="690" y="232"/>
                      <a:pt x="691" y="233"/>
                    </a:cubicBezTo>
                    <a:cubicBezTo>
                      <a:pt x="692" y="233"/>
                      <a:pt x="692" y="234"/>
                      <a:pt x="693" y="234"/>
                    </a:cubicBezTo>
                    <a:cubicBezTo>
                      <a:pt x="697" y="235"/>
                      <a:pt x="701" y="236"/>
                      <a:pt x="705" y="236"/>
                    </a:cubicBezTo>
                    <a:cubicBezTo>
                      <a:pt x="708" y="236"/>
                      <a:pt x="711" y="235"/>
                      <a:pt x="716" y="234"/>
                    </a:cubicBezTo>
                    <a:cubicBezTo>
                      <a:pt x="716" y="234"/>
                      <a:pt x="717" y="234"/>
                      <a:pt x="718" y="233"/>
                    </a:cubicBezTo>
                    <a:cubicBezTo>
                      <a:pt x="722" y="232"/>
                      <a:pt x="724" y="229"/>
                      <a:pt x="727" y="227"/>
                    </a:cubicBezTo>
                    <a:cubicBezTo>
                      <a:pt x="789" y="166"/>
                      <a:pt x="789" y="166"/>
                      <a:pt x="789" y="166"/>
                    </a:cubicBezTo>
                    <a:cubicBezTo>
                      <a:pt x="790" y="165"/>
                      <a:pt x="793" y="165"/>
                      <a:pt x="795" y="166"/>
                    </a:cubicBezTo>
                    <a:cubicBezTo>
                      <a:pt x="855" y="226"/>
                      <a:pt x="855" y="226"/>
                      <a:pt x="855" y="226"/>
                    </a:cubicBezTo>
                    <a:cubicBezTo>
                      <a:pt x="857" y="228"/>
                      <a:pt x="857" y="231"/>
                      <a:pt x="855" y="232"/>
                    </a:cubicBezTo>
                    <a:cubicBezTo>
                      <a:pt x="795" y="292"/>
                      <a:pt x="795" y="292"/>
                      <a:pt x="795" y="292"/>
                    </a:cubicBezTo>
                    <a:cubicBezTo>
                      <a:pt x="793" y="293"/>
                      <a:pt x="793" y="293"/>
                      <a:pt x="793" y="293"/>
                    </a:cubicBezTo>
                    <a:cubicBezTo>
                      <a:pt x="791" y="296"/>
                      <a:pt x="789" y="300"/>
                      <a:pt x="787" y="303"/>
                    </a:cubicBezTo>
                    <a:cubicBezTo>
                      <a:pt x="787" y="303"/>
                      <a:pt x="787" y="303"/>
                      <a:pt x="787" y="304"/>
                    </a:cubicBezTo>
                    <a:cubicBezTo>
                      <a:pt x="785" y="308"/>
                      <a:pt x="784" y="311"/>
                      <a:pt x="784" y="316"/>
                    </a:cubicBezTo>
                    <a:cubicBezTo>
                      <a:pt x="784" y="320"/>
                      <a:pt x="785" y="324"/>
                      <a:pt x="787" y="328"/>
                    </a:cubicBezTo>
                    <a:cubicBezTo>
                      <a:pt x="788" y="331"/>
                      <a:pt x="789" y="332"/>
                      <a:pt x="790" y="334"/>
                    </a:cubicBezTo>
                    <a:cubicBezTo>
                      <a:pt x="809" y="366"/>
                      <a:pt x="824" y="400"/>
                      <a:pt x="832" y="437"/>
                    </a:cubicBezTo>
                    <a:cubicBezTo>
                      <a:pt x="833" y="437"/>
                      <a:pt x="833" y="437"/>
                      <a:pt x="833" y="437"/>
                    </a:cubicBezTo>
                    <a:cubicBezTo>
                      <a:pt x="833" y="441"/>
                      <a:pt x="834" y="444"/>
                      <a:pt x="837" y="448"/>
                    </a:cubicBezTo>
                    <a:cubicBezTo>
                      <a:pt x="837" y="448"/>
                      <a:pt x="837" y="448"/>
                      <a:pt x="837" y="449"/>
                    </a:cubicBezTo>
                    <a:cubicBezTo>
                      <a:pt x="839" y="451"/>
                      <a:pt x="841" y="453"/>
                      <a:pt x="844" y="456"/>
                    </a:cubicBezTo>
                    <a:cubicBezTo>
                      <a:pt x="845" y="457"/>
                      <a:pt x="845" y="457"/>
                      <a:pt x="845" y="457"/>
                    </a:cubicBezTo>
                    <a:cubicBezTo>
                      <a:pt x="847" y="459"/>
                      <a:pt x="850" y="460"/>
                      <a:pt x="853" y="461"/>
                    </a:cubicBezTo>
                    <a:cubicBezTo>
                      <a:pt x="854" y="461"/>
                      <a:pt x="854" y="461"/>
                      <a:pt x="855" y="461"/>
                    </a:cubicBezTo>
                    <a:cubicBezTo>
                      <a:pt x="858" y="462"/>
                      <a:pt x="861" y="463"/>
                      <a:pt x="864" y="463"/>
                    </a:cubicBezTo>
                    <a:cubicBezTo>
                      <a:pt x="864" y="463"/>
                      <a:pt x="864" y="463"/>
                      <a:pt x="865" y="463"/>
                    </a:cubicBezTo>
                    <a:cubicBezTo>
                      <a:pt x="952" y="463"/>
                      <a:pt x="952" y="463"/>
                      <a:pt x="952" y="463"/>
                    </a:cubicBezTo>
                    <a:cubicBezTo>
                      <a:pt x="954" y="463"/>
                      <a:pt x="955" y="465"/>
                      <a:pt x="955" y="467"/>
                    </a:cubicBezTo>
                    <a:lnTo>
                      <a:pt x="955" y="553"/>
                    </a:ln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117">
                <a:extLst>
                  <a:ext uri="{FF2B5EF4-FFF2-40B4-BE49-F238E27FC236}">
                    <a16:creationId xmlns:a16="http://schemas.microsoft.com/office/drawing/2014/main" id="{F76BF5E5-70EA-9017-00EB-D098D9340AAD}"/>
                  </a:ext>
                </a:extLst>
              </p:cNvPr>
              <p:cNvSpPr>
                <a:spLocks noEditPoints="1"/>
              </p:cNvSpPr>
              <p:nvPr/>
            </p:nvSpPr>
            <p:spPr bwMode="auto">
              <a:xfrm>
                <a:off x="5157788" y="889000"/>
                <a:ext cx="80963" cy="80962"/>
              </a:xfrm>
              <a:custGeom>
                <a:avLst/>
                <a:gdLst>
                  <a:gd name="T0" fmla="*/ 182 w 364"/>
                  <a:gd name="T1" fmla="*/ 0 h 364"/>
                  <a:gd name="T2" fmla="*/ 0 w 364"/>
                  <a:gd name="T3" fmla="*/ 182 h 364"/>
                  <a:gd name="T4" fmla="*/ 182 w 364"/>
                  <a:gd name="T5" fmla="*/ 364 h 364"/>
                  <a:gd name="T6" fmla="*/ 364 w 364"/>
                  <a:gd name="T7" fmla="*/ 182 h 364"/>
                  <a:gd name="T8" fmla="*/ 182 w 364"/>
                  <a:gd name="T9" fmla="*/ 0 h 364"/>
                  <a:gd name="T10" fmla="*/ 182 w 364"/>
                  <a:gd name="T11" fmla="*/ 298 h 364"/>
                  <a:gd name="T12" fmla="*/ 66 w 364"/>
                  <a:gd name="T13" fmla="*/ 182 h 364"/>
                  <a:gd name="T14" fmla="*/ 182 w 364"/>
                  <a:gd name="T15" fmla="*/ 66 h 364"/>
                  <a:gd name="T16" fmla="*/ 298 w 364"/>
                  <a:gd name="T17" fmla="*/ 182 h 364"/>
                  <a:gd name="T18" fmla="*/ 182 w 364"/>
                  <a:gd name="T19" fmla="*/ 298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4" h="364">
                    <a:moveTo>
                      <a:pt x="182" y="0"/>
                    </a:moveTo>
                    <a:cubicBezTo>
                      <a:pt x="82" y="0"/>
                      <a:pt x="0" y="82"/>
                      <a:pt x="0" y="182"/>
                    </a:cubicBezTo>
                    <a:cubicBezTo>
                      <a:pt x="0" y="282"/>
                      <a:pt x="82" y="364"/>
                      <a:pt x="182" y="364"/>
                    </a:cubicBezTo>
                    <a:cubicBezTo>
                      <a:pt x="282" y="364"/>
                      <a:pt x="364" y="282"/>
                      <a:pt x="364" y="182"/>
                    </a:cubicBezTo>
                    <a:cubicBezTo>
                      <a:pt x="364" y="82"/>
                      <a:pt x="282" y="0"/>
                      <a:pt x="182" y="0"/>
                    </a:cubicBezTo>
                    <a:close/>
                    <a:moveTo>
                      <a:pt x="182" y="298"/>
                    </a:moveTo>
                    <a:cubicBezTo>
                      <a:pt x="118" y="298"/>
                      <a:pt x="66" y="246"/>
                      <a:pt x="66" y="182"/>
                    </a:cubicBezTo>
                    <a:cubicBezTo>
                      <a:pt x="66" y="118"/>
                      <a:pt x="118" y="66"/>
                      <a:pt x="182" y="66"/>
                    </a:cubicBezTo>
                    <a:cubicBezTo>
                      <a:pt x="246" y="66"/>
                      <a:pt x="298" y="118"/>
                      <a:pt x="298" y="182"/>
                    </a:cubicBezTo>
                    <a:cubicBezTo>
                      <a:pt x="298" y="246"/>
                      <a:pt x="246" y="298"/>
                      <a:pt x="182" y="298"/>
                    </a:cubicBezTo>
                    <a:close/>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7" name="TextBox 26">
            <a:extLst>
              <a:ext uri="{FF2B5EF4-FFF2-40B4-BE49-F238E27FC236}">
                <a16:creationId xmlns:a16="http://schemas.microsoft.com/office/drawing/2014/main" id="{D83FF517-290D-00D4-017B-232E0887B348}"/>
              </a:ext>
            </a:extLst>
          </p:cNvPr>
          <p:cNvSpPr txBox="1"/>
          <p:nvPr/>
        </p:nvSpPr>
        <p:spPr>
          <a:xfrm>
            <a:off x="944972" y="2296206"/>
            <a:ext cx="4900154" cy="169277"/>
          </a:xfrm>
          <a:prstGeom prst="rect">
            <a:avLst/>
          </a:prstGeom>
          <a:noFill/>
        </p:spPr>
        <p:txBody>
          <a:bodyPr wrap="square" lIns="0" tIns="0" rIns="0" bIns="0" rtlCol="0">
            <a:spAutoFit/>
          </a:bodyPr>
          <a:lstStyle/>
          <a:p>
            <a:r>
              <a:rPr lang="en-US" sz="1100" b="1" dirty="0">
                <a:solidFill>
                  <a:schemeClr val="tx2"/>
                </a:solidFill>
              </a:rPr>
              <a:t>Knowledge Check</a:t>
            </a:r>
            <a:r>
              <a:rPr lang="en-US" sz="1100" dirty="0">
                <a:solidFill>
                  <a:schemeClr val="tx2"/>
                </a:solidFill>
              </a:rPr>
              <a:t>: review and checkpoint for what has been learned</a:t>
            </a:r>
            <a:endParaRPr lang="en-PH" sz="1100" dirty="0" err="1">
              <a:solidFill>
                <a:schemeClr val="tx2"/>
              </a:solidFill>
            </a:endParaRPr>
          </a:p>
        </p:txBody>
      </p:sp>
      <p:grpSp>
        <p:nvGrpSpPr>
          <p:cNvPr id="28" name="Group 27">
            <a:extLst>
              <a:ext uri="{FF2B5EF4-FFF2-40B4-BE49-F238E27FC236}">
                <a16:creationId xmlns:a16="http://schemas.microsoft.com/office/drawing/2014/main" id="{359939C3-457F-416C-6991-6D92FA98EB6A}"/>
              </a:ext>
            </a:extLst>
          </p:cNvPr>
          <p:cNvGrpSpPr/>
          <p:nvPr/>
        </p:nvGrpSpPr>
        <p:grpSpPr>
          <a:xfrm>
            <a:off x="378068" y="1063541"/>
            <a:ext cx="444071" cy="444071"/>
            <a:chOff x="497281" y="2923382"/>
            <a:chExt cx="444071" cy="444071"/>
          </a:xfrm>
        </p:grpSpPr>
        <p:sp>
          <p:nvSpPr>
            <p:cNvPr id="29" name="Oval 28">
              <a:extLst>
                <a:ext uri="{FF2B5EF4-FFF2-40B4-BE49-F238E27FC236}">
                  <a16:creationId xmlns:a16="http://schemas.microsoft.com/office/drawing/2014/main" id="{F7282EBF-0FE5-E0F1-F335-2BB2FA0474F7}"/>
                </a:ext>
              </a:extLst>
            </p:cNvPr>
            <p:cNvSpPr/>
            <p:nvPr/>
          </p:nvSpPr>
          <p:spPr>
            <a:xfrm>
              <a:off x="497281" y="2923382"/>
              <a:ext cx="444071" cy="444071"/>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30" name="Group 29">
              <a:extLst>
                <a:ext uri="{FF2B5EF4-FFF2-40B4-BE49-F238E27FC236}">
                  <a16:creationId xmlns:a16="http://schemas.microsoft.com/office/drawing/2014/main" id="{0105696B-FF06-021B-06D9-EBC28FBC8D85}"/>
                </a:ext>
              </a:extLst>
            </p:cNvPr>
            <p:cNvGrpSpPr>
              <a:grpSpLocks noChangeAspect="1"/>
            </p:cNvGrpSpPr>
            <p:nvPr/>
          </p:nvGrpSpPr>
          <p:grpSpPr>
            <a:xfrm>
              <a:off x="582724" y="2998243"/>
              <a:ext cx="283912" cy="303278"/>
              <a:chOff x="5251451" y="-404813"/>
              <a:chExt cx="1303337" cy="1392238"/>
            </a:xfrm>
          </p:grpSpPr>
          <p:sp>
            <p:nvSpPr>
              <p:cNvPr id="31" name="Freeform 5">
                <a:extLst>
                  <a:ext uri="{FF2B5EF4-FFF2-40B4-BE49-F238E27FC236}">
                    <a16:creationId xmlns:a16="http://schemas.microsoft.com/office/drawing/2014/main" id="{6A72FB7B-3745-03BF-4294-146473774605}"/>
                  </a:ext>
                </a:extLst>
              </p:cNvPr>
              <p:cNvSpPr>
                <a:spLocks noEditPoints="1"/>
              </p:cNvSpPr>
              <p:nvPr/>
            </p:nvSpPr>
            <p:spPr bwMode="auto">
              <a:xfrm>
                <a:off x="5251451" y="-404813"/>
                <a:ext cx="1303337" cy="1392238"/>
              </a:xfrm>
              <a:custGeom>
                <a:avLst/>
                <a:gdLst>
                  <a:gd name="T0" fmla="*/ 2279 w 3334"/>
                  <a:gd name="T1" fmla="*/ 721 h 3560"/>
                  <a:gd name="T2" fmla="*/ 1055 w 3334"/>
                  <a:gd name="T3" fmla="*/ 721 h 3560"/>
                  <a:gd name="T4" fmla="*/ 444 w 3334"/>
                  <a:gd name="T5" fmla="*/ 1780 h 3560"/>
                  <a:gd name="T6" fmla="*/ 1055 w 3334"/>
                  <a:gd name="T7" fmla="*/ 2840 h 3560"/>
                  <a:gd name="T8" fmla="*/ 2279 w 3334"/>
                  <a:gd name="T9" fmla="*/ 2840 h 3560"/>
                  <a:gd name="T10" fmla="*/ 2891 w 3334"/>
                  <a:gd name="T11" fmla="*/ 1780 h 3560"/>
                  <a:gd name="T12" fmla="*/ 3099 w 3334"/>
                  <a:gd name="T13" fmla="*/ 954 h 3560"/>
                  <a:gd name="T14" fmla="*/ 2407 w 3334"/>
                  <a:gd name="T15" fmla="*/ 1353 h 3560"/>
                  <a:gd name="T16" fmla="*/ 3099 w 3334"/>
                  <a:gd name="T17" fmla="*/ 954 h 3560"/>
                  <a:gd name="T18" fmla="*/ 1047 w 3334"/>
                  <a:gd name="T19" fmla="*/ 2138 h 3560"/>
                  <a:gd name="T20" fmla="*/ 1667 w 3334"/>
                  <a:gd name="T21" fmla="*/ 1066 h 3560"/>
                  <a:gd name="T22" fmla="*/ 2287 w 3334"/>
                  <a:gd name="T23" fmla="*/ 2138 h 3560"/>
                  <a:gd name="T24" fmla="*/ 2269 w 3334"/>
                  <a:gd name="T25" fmla="*/ 2304 h 3560"/>
                  <a:gd name="T26" fmla="*/ 1822 w 3334"/>
                  <a:gd name="T27" fmla="*/ 2562 h 3560"/>
                  <a:gd name="T28" fmla="*/ 1513 w 3334"/>
                  <a:gd name="T29" fmla="*/ 2562 h 3560"/>
                  <a:gd name="T30" fmla="*/ 1066 w 3334"/>
                  <a:gd name="T31" fmla="*/ 2304 h 3560"/>
                  <a:gd name="T32" fmla="*/ 914 w 3334"/>
                  <a:gd name="T33" fmla="*/ 2040 h 3560"/>
                  <a:gd name="T34" fmla="*/ 914 w 3334"/>
                  <a:gd name="T35" fmla="*/ 1521 h 3560"/>
                  <a:gd name="T36" fmla="*/ 1066 w 3334"/>
                  <a:gd name="T37" fmla="*/ 1257 h 3560"/>
                  <a:gd name="T38" fmla="*/ 1513 w 3334"/>
                  <a:gd name="T39" fmla="*/ 999 h 3560"/>
                  <a:gd name="T40" fmla="*/ 1822 w 3334"/>
                  <a:gd name="T41" fmla="*/ 999 h 3560"/>
                  <a:gd name="T42" fmla="*/ 2269 w 3334"/>
                  <a:gd name="T43" fmla="*/ 1257 h 3560"/>
                  <a:gd name="T44" fmla="*/ 2421 w 3334"/>
                  <a:gd name="T45" fmla="*/ 1521 h 3560"/>
                  <a:gd name="T46" fmla="*/ 2421 w 3334"/>
                  <a:gd name="T47" fmla="*/ 2040 h 3560"/>
                  <a:gd name="T48" fmla="*/ 1667 w 3334"/>
                  <a:gd name="T49" fmla="*/ 128 h 3560"/>
                  <a:gd name="T50" fmla="*/ 1667 w 3334"/>
                  <a:gd name="T51" fmla="*/ 925 h 3560"/>
                  <a:gd name="T52" fmla="*/ 1667 w 3334"/>
                  <a:gd name="T53" fmla="*/ 128 h 3560"/>
                  <a:gd name="T54" fmla="*/ 1020 w 3334"/>
                  <a:gd name="T55" fmla="*/ 843 h 3560"/>
                  <a:gd name="T56" fmla="*/ 531 w 3334"/>
                  <a:gd name="T57" fmla="*/ 1689 h 3560"/>
                  <a:gd name="T58" fmla="*/ 236 w 3334"/>
                  <a:gd name="T59" fmla="*/ 2607 h 3560"/>
                  <a:gd name="T60" fmla="*/ 928 w 3334"/>
                  <a:gd name="T61" fmla="*/ 2208 h 3560"/>
                  <a:gd name="T62" fmla="*/ 236 w 3334"/>
                  <a:gd name="T63" fmla="*/ 2607 h 3560"/>
                  <a:gd name="T64" fmla="*/ 1178 w 3334"/>
                  <a:gd name="T65" fmla="*/ 2810 h 3560"/>
                  <a:gd name="T66" fmla="*/ 2157 w 3334"/>
                  <a:gd name="T67" fmla="*/ 2810 h 3560"/>
                  <a:gd name="T68" fmla="*/ 3099 w 3334"/>
                  <a:gd name="T69" fmla="*/ 2607 h 3560"/>
                  <a:gd name="T70" fmla="*/ 2407 w 3334"/>
                  <a:gd name="T71" fmla="*/ 2208 h 3560"/>
                  <a:gd name="T72" fmla="*/ 3099 w 3334"/>
                  <a:gd name="T73" fmla="*/ 2607 h 3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34" h="3560">
                    <a:moveTo>
                      <a:pt x="3209" y="890"/>
                    </a:moveTo>
                    <a:cubicBezTo>
                      <a:pt x="3051" y="618"/>
                      <a:pt x="2587" y="654"/>
                      <a:pt x="2279" y="721"/>
                    </a:cubicBezTo>
                    <a:cubicBezTo>
                      <a:pt x="2140" y="285"/>
                      <a:pt x="1918" y="0"/>
                      <a:pt x="1667" y="0"/>
                    </a:cubicBezTo>
                    <a:cubicBezTo>
                      <a:pt x="1416" y="0"/>
                      <a:pt x="1194" y="285"/>
                      <a:pt x="1055" y="721"/>
                    </a:cubicBezTo>
                    <a:cubicBezTo>
                      <a:pt x="748" y="654"/>
                      <a:pt x="283" y="618"/>
                      <a:pt x="126" y="890"/>
                    </a:cubicBezTo>
                    <a:cubicBezTo>
                      <a:pt x="0" y="1108"/>
                      <a:pt x="135" y="1442"/>
                      <a:pt x="444" y="1780"/>
                    </a:cubicBezTo>
                    <a:cubicBezTo>
                      <a:pt x="135" y="2119"/>
                      <a:pt x="0" y="2453"/>
                      <a:pt x="126" y="2670"/>
                    </a:cubicBezTo>
                    <a:cubicBezTo>
                      <a:pt x="283" y="2943"/>
                      <a:pt x="748" y="2907"/>
                      <a:pt x="1055" y="2840"/>
                    </a:cubicBezTo>
                    <a:cubicBezTo>
                      <a:pt x="1194" y="3276"/>
                      <a:pt x="1416" y="3560"/>
                      <a:pt x="1667" y="3560"/>
                    </a:cubicBezTo>
                    <a:cubicBezTo>
                      <a:pt x="1918" y="3560"/>
                      <a:pt x="2140" y="3276"/>
                      <a:pt x="2279" y="2840"/>
                    </a:cubicBezTo>
                    <a:cubicBezTo>
                      <a:pt x="2587" y="2907"/>
                      <a:pt x="3051" y="2943"/>
                      <a:pt x="3209" y="2670"/>
                    </a:cubicBezTo>
                    <a:cubicBezTo>
                      <a:pt x="3334" y="2453"/>
                      <a:pt x="3199" y="2119"/>
                      <a:pt x="2891" y="1780"/>
                    </a:cubicBezTo>
                    <a:cubicBezTo>
                      <a:pt x="3199" y="1442"/>
                      <a:pt x="3334" y="1108"/>
                      <a:pt x="3209" y="890"/>
                    </a:cubicBezTo>
                    <a:close/>
                    <a:moveTo>
                      <a:pt x="3099" y="954"/>
                    </a:moveTo>
                    <a:cubicBezTo>
                      <a:pt x="3187" y="1107"/>
                      <a:pt x="3078" y="1386"/>
                      <a:pt x="2804" y="1689"/>
                    </a:cubicBezTo>
                    <a:cubicBezTo>
                      <a:pt x="2690" y="1575"/>
                      <a:pt x="2556" y="1462"/>
                      <a:pt x="2407" y="1353"/>
                    </a:cubicBezTo>
                    <a:cubicBezTo>
                      <a:pt x="2388" y="1170"/>
                      <a:pt x="2357" y="999"/>
                      <a:pt x="2315" y="843"/>
                    </a:cubicBezTo>
                    <a:cubicBezTo>
                      <a:pt x="2554" y="792"/>
                      <a:pt x="2979" y="747"/>
                      <a:pt x="3099" y="954"/>
                    </a:cubicBezTo>
                    <a:close/>
                    <a:moveTo>
                      <a:pt x="1667" y="2495"/>
                    </a:moveTo>
                    <a:cubicBezTo>
                      <a:pt x="1457" y="2398"/>
                      <a:pt x="1254" y="2284"/>
                      <a:pt x="1047" y="2138"/>
                    </a:cubicBezTo>
                    <a:cubicBezTo>
                      <a:pt x="1027" y="1906"/>
                      <a:pt x="1026" y="1662"/>
                      <a:pt x="1047" y="1422"/>
                    </a:cubicBezTo>
                    <a:cubicBezTo>
                      <a:pt x="1254" y="1277"/>
                      <a:pt x="1457" y="1163"/>
                      <a:pt x="1667" y="1066"/>
                    </a:cubicBezTo>
                    <a:cubicBezTo>
                      <a:pt x="1876" y="1162"/>
                      <a:pt x="2079" y="1276"/>
                      <a:pt x="2287" y="1422"/>
                    </a:cubicBezTo>
                    <a:cubicBezTo>
                      <a:pt x="2308" y="1655"/>
                      <a:pt x="2309" y="1898"/>
                      <a:pt x="2287" y="2138"/>
                    </a:cubicBezTo>
                    <a:cubicBezTo>
                      <a:pt x="2082" y="2283"/>
                      <a:pt x="1879" y="2397"/>
                      <a:pt x="1667" y="2495"/>
                    </a:cubicBezTo>
                    <a:close/>
                    <a:moveTo>
                      <a:pt x="2269" y="2304"/>
                    </a:moveTo>
                    <a:cubicBezTo>
                      <a:pt x="2250" y="2443"/>
                      <a:pt x="2224" y="2571"/>
                      <a:pt x="2192" y="2688"/>
                    </a:cubicBezTo>
                    <a:cubicBezTo>
                      <a:pt x="2073" y="2656"/>
                      <a:pt x="1948" y="2613"/>
                      <a:pt x="1822" y="2562"/>
                    </a:cubicBezTo>
                    <a:cubicBezTo>
                      <a:pt x="1996" y="2476"/>
                      <a:pt x="2115" y="2406"/>
                      <a:pt x="2269" y="2304"/>
                    </a:cubicBezTo>
                    <a:close/>
                    <a:moveTo>
                      <a:pt x="1513" y="2562"/>
                    </a:moveTo>
                    <a:cubicBezTo>
                      <a:pt x="1386" y="2613"/>
                      <a:pt x="1262" y="2656"/>
                      <a:pt x="1142" y="2688"/>
                    </a:cubicBezTo>
                    <a:cubicBezTo>
                      <a:pt x="1111" y="2571"/>
                      <a:pt x="1085" y="2443"/>
                      <a:pt x="1066" y="2304"/>
                    </a:cubicBezTo>
                    <a:cubicBezTo>
                      <a:pt x="1220" y="2406"/>
                      <a:pt x="1339" y="2476"/>
                      <a:pt x="1513" y="2562"/>
                    </a:cubicBezTo>
                    <a:close/>
                    <a:moveTo>
                      <a:pt x="914" y="2040"/>
                    </a:moveTo>
                    <a:cubicBezTo>
                      <a:pt x="802" y="1954"/>
                      <a:pt x="704" y="1867"/>
                      <a:pt x="618" y="1780"/>
                    </a:cubicBezTo>
                    <a:cubicBezTo>
                      <a:pt x="704" y="1694"/>
                      <a:pt x="802" y="1607"/>
                      <a:pt x="914" y="1521"/>
                    </a:cubicBezTo>
                    <a:cubicBezTo>
                      <a:pt x="902" y="1712"/>
                      <a:pt x="902" y="1849"/>
                      <a:pt x="914" y="2040"/>
                    </a:cubicBezTo>
                    <a:close/>
                    <a:moveTo>
                      <a:pt x="1066" y="1257"/>
                    </a:moveTo>
                    <a:cubicBezTo>
                      <a:pt x="1085" y="1118"/>
                      <a:pt x="1111" y="990"/>
                      <a:pt x="1142" y="873"/>
                    </a:cubicBezTo>
                    <a:cubicBezTo>
                      <a:pt x="1262" y="905"/>
                      <a:pt x="1386" y="947"/>
                      <a:pt x="1513" y="999"/>
                    </a:cubicBezTo>
                    <a:cubicBezTo>
                      <a:pt x="1339" y="1086"/>
                      <a:pt x="1219" y="1155"/>
                      <a:pt x="1066" y="1257"/>
                    </a:cubicBezTo>
                    <a:close/>
                    <a:moveTo>
                      <a:pt x="1822" y="999"/>
                    </a:moveTo>
                    <a:cubicBezTo>
                      <a:pt x="1948" y="947"/>
                      <a:pt x="2073" y="905"/>
                      <a:pt x="2192" y="873"/>
                    </a:cubicBezTo>
                    <a:cubicBezTo>
                      <a:pt x="2224" y="990"/>
                      <a:pt x="2250" y="1118"/>
                      <a:pt x="2269" y="1257"/>
                    </a:cubicBezTo>
                    <a:cubicBezTo>
                      <a:pt x="2115" y="1155"/>
                      <a:pt x="1996" y="1086"/>
                      <a:pt x="1822" y="999"/>
                    </a:cubicBezTo>
                    <a:close/>
                    <a:moveTo>
                      <a:pt x="2421" y="1521"/>
                    </a:moveTo>
                    <a:cubicBezTo>
                      <a:pt x="2533" y="1607"/>
                      <a:pt x="2631" y="1694"/>
                      <a:pt x="2717" y="1780"/>
                    </a:cubicBezTo>
                    <a:cubicBezTo>
                      <a:pt x="2631" y="1867"/>
                      <a:pt x="2533" y="1954"/>
                      <a:pt x="2421" y="2040"/>
                    </a:cubicBezTo>
                    <a:cubicBezTo>
                      <a:pt x="2433" y="1849"/>
                      <a:pt x="2433" y="1712"/>
                      <a:pt x="2421" y="1521"/>
                    </a:cubicBezTo>
                    <a:close/>
                    <a:moveTo>
                      <a:pt x="1667" y="128"/>
                    </a:moveTo>
                    <a:cubicBezTo>
                      <a:pt x="1844" y="128"/>
                      <a:pt x="2031" y="362"/>
                      <a:pt x="2157" y="751"/>
                    </a:cubicBezTo>
                    <a:cubicBezTo>
                      <a:pt x="2000" y="793"/>
                      <a:pt x="1836" y="850"/>
                      <a:pt x="1667" y="925"/>
                    </a:cubicBezTo>
                    <a:cubicBezTo>
                      <a:pt x="1499" y="850"/>
                      <a:pt x="1334" y="793"/>
                      <a:pt x="1178" y="751"/>
                    </a:cubicBezTo>
                    <a:cubicBezTo>
                      <a:pt x="1304" y="362"/>
                      <a:pt x="1491" y="128"/>
                      <a:pt x="1667" y="128"/>
                    </a:cubicBezTo>
                    <a:close/>
                    <a:moveTo>
                      <a:pt x="236" y="954"/>
                    </a:moveTo>
                    <a:cubicBezTo>
                      <a:pt x="356" y="746"/>
                      <a:pt x="783" y="792"/>
                      <a:pt x="1020" y="843"/>
                    </a:cubicBezTo>
                    <a:cubicBezTo>
                      <a:pt x="978" y="999"/>
                      <a:pt x="947" y="1170"/>
                      <a:pt x="928" y="1353"/>
                    </a:cubicBezTo>
                    <a:cubicBezTo>
                      <a:pt x="778" y="1462"/>
                      <a:pt x="645" y="1575"/>
                      <a:pt x="531" y="1689"/>
                    </a:cubicBezTo>
                    <a:cubicBezTo>
                      <a:pt x="257" y="1386"/>
                      <a:pt x="148" y="1107"/>
                      <a:pt x="236" y="954"/>
                    </a:cubicBezTo>
                    <a:close/>
                    <a:moveTo>
                      <a:pt x="236" y="2607"/>
                    </a:moveTo>
                    <a:cubicBezTo>
                      <a:pt x="148" y="2454"/>
                      <a:pt x="257" y="2175"/>
                      <a:pt x="531" y="1872"/>
                    </a:cubicBezTo>
                    <a:cubicBezTo>
                      <a:pt x="645" y="1986"/>
                      <a:pt x="778" y="2099"/>
                      <a:pt x="928" y="2208"/>
                    </a:cubicBezTo>
                    <a:cubicBezTo>
                      <a:pt x="947" y="2390"/>
                      <a:pt x="978" y="2562"/>
                      <a:pt x="1020" y="2717"/>
                    </a:cubicBezTo>
                    <a:cubicBezTo>
                      <a:pt x="781" y="2769"/>
                      <a:pt x="356" y="2814"/>
                      <a:pt x="236" y="2607"/>
                    </a:cubicBezTo>
                    <a:close/>
                    <a:moveTo>
                      <a:pt x="1667" y="3433"/>
                    </a:moveTo>
                    <a:cubicBezTo>
                      <a:pt x="1491" y="3433"/>
                      <a:pt x="1304" y="3199"/>
                      <a:pt x="1178" y="2810"/>
                    </a:cubicBezTo>
                    <a:cubicBezTo>
                      <a:pt x="1334" y="2768"/>
                      <a:pt x="1499" y="2711"/>
                      <a:pt x="1667" y="2636"/>
                    </a:cubicBezTo>
                    <a:cubicBezTo>
                      <a:pt x="1836" y="2711"/>
                      <a:pt x="2000" y="2768"/>
                      <a:pt x="2157" y="2810"/>
                    </a:cubicBezTo>
                    <a:cubicBezTo>
                      <a:pt x="2031" y="3199"/>
                      <a:pt x="1844" y="3433"/>
                      <a:pt x="1667" y="3433"/>
                    </a:cubicBezTo>
                    <a:close/>
                    <a:moveTo>
                      <a:pt x="3099" y="2607"/>
                    </a:moveTo>
                    <a:cubicBezTo>
                      <a:pt x="2980" y="2813"/>
                      <a:pt x="2557" y="2769"/>
                      <a:pt x="2315" y="2717"/>
                    </a:cubicBezTo>
                    <a:cubicBezTo>
                      <a:pt x="2357" y="2562"/>
                      <a:pt x="2388" y="2390"/>
                      <a:pt x="2407" y="2208"/>
                    </a:cubicBezTo>
                    <a:cubicBezTo>
                      <a:pt x="2556" y="2099"/>
                      <a:pt x="2690" y="1986"/>
                      <a:pt x="2804" y="1872"/>
                    </a:cubicBezTo>
                    <a:cubicBezTo>
                      <a:pt x="3078" y="2175"/>
                      <a:pt x="3187" y="2454"/>
                      <a:pt x="3099" y="260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6">
                <a:extLst>
                  <a:ext uri="{FF2B5EF4-FFF2-40B4-BE49-F238E27FC236}">
                    <a16:creationId xmlns:a16="http://schemas.microsoft.com/office/drawing/2014/main" id="{062CF4D9-1987-4BD3-8A69-811F4D5C2DB5}"/>
                  </a:ext>
                </a:extLst>
              </p:cNvPr>
              <p:cNvSpPr>
                <a:spLocks noEditPoints="1"/>
              </p:cNvSpPr>
              <p:nvPr/>
            </p:nvSpPr>
            <p:spPr bwMode="auto">
              <a:xfrm>
                <a:off x="5754688" y="142875"/>
                <a:ext cx="298450" cy="298450"/>
              </a:xfrm>
              <a:custGeom>
                <a:avLst/>
                <a:gdLst>
                  <a:gd name="T0" fmla="*/ 381 w 763"/>
                  <a:gd name="T1" fmla="*/ 0 h 763"/>
                  <a:gd name="T2" fmla="*/ 0 w 763"/>
                  <a:gd name="T3" fmla="*/ 381 h 763"/>
                  <a:gd name="T4" fmla="*/ 381 w 763"/>
                  <a:gd name="T5" fmla="*/ 763 h 763"/>
                  <a:gd name="T6" fmla="*/ 763 w 763"/>
                  <a:gd name="T7" fmla="*/ 381 h 763"/>
                  <a:gd name="T8" fmla="*/ 381 w 763"/>
                  <a:gd name="T9" fmla="*/ 0 h 763"/>
                  <a:gd name="T10" fmla="*/ 381 w 763"/>
                  <a:gd name="T11" fmla="*/ 636 h 763"/>
                  <a:gd name="T12" fmla="*/ 127 w 763"/>
                  <a:gd name="T13" fmla="*/ 381 h 763"/>
                  <a:gd name="T14" fmla="*/ 381 w 763"/>
                  <a:gd name="T15" fmla="*/ 127 h 763"/>
                  <a:gd name="T16" fmla="*/ 636 w 763"/>
                  <a:gd name="T17" fmla="*/ 381 h 763"/>
                  <a:gd name="T18" fmla="*/ 381 w 763"/>
                  <a:gd name="T19" fmla="*/ 636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3" h="763">
                    <a:moveTo>
                      <a:pt x="381" y="0"/>
                    </a:moveTo>
                    <a:cubicBezTo>
                      <a:pt x="171" y="0"/>
                      <a:pt x="0" y="171"/>
                      <a:pt x="0" y="381"/>
                    </a:cubicBezTo>
                    <a:cubicBezTo>
                      <a:pt x="0" y="592"/>
                      <a:pt x="171" y="763"/>
                      <a:pt x="381" y="763"/>
                    </a:cubicBezTo>
                    <a:cubicBezTo>
                      <a:pt x="592" y="763"/>
                      <a:pt x="763" y="592"/>
                      <a:pt x="763" y="381"/>
                    </a:cubicBezTo>
                    <a:cubicBezTo>
                      <a:pt x="763" y="171"/>
                      <a:pt x="592" y="0"/>
                      <a:pt x="381" y="0"/>
                    </a:cubicBezTo>
                    <a:close/>
                    <a:moveTo>
                      <a:pt x="381" y="636"/>
                    </a:moveTo>
                    <a:cubicBezTo>
                      <a:pt x="241" y="636"/>
                      <a:pt x="127" y="522"/>
                      <a:pt x="127" y="381"/>
                    </a:cubicBezTo>
                    <a:cubicBezTo>
                      <a:pt x="127" y="241"/>
                      <a:pt x="241" y="127"/>
                      <a:pt x="381" y="127"/>
                    </a:cubicBezTo>
                    <a:cubicBezTo>
                      <a:pt x="522" y="127"/>
                      <a:pt x="636" y="241"/>
                      <a:pt x="636" y="381"/>
                    </a:cubicBezTo>
                    <a:cubicBezTo>
                      <a:pt x="636" y="522"/>
                      <a:pt x="522" y="636"/>
                      <a:pt x="381" y="63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33" name="TextBox 32">
            <a:extLst>
              <a:ext uri="{FF2B5EF4-FFF2-40B4-BE49-F238E27FC236}">
                <a16:creationId xmlns:a16="http://schemas.microsoft.com/office/drawing/2014/main" id="{89573E9F-B867-5DA7-01E0-91415B910012}"/>
              </a:ext>
            </a:extLst>
          </p:cNvPr>
          <p:cNvSpPr txBox="1"/>
          <p:nvPr/>
        </p:nvSpPr>
        <p:spPr>
          <a:xfrm>
            <a:off x="952180" y="1189806"/>
            <a:ext cx="5456016" cy="169277"/>
          </a:xfrm>
          <a:prstGeom prst="rect">
            <a:avLst/>
          </a:prstGeom>
          <a:noFill/>
        </p:spPr>
        <p:txBody>
          <a:bodyPr wrap="square" lIns="0" tIns="0" rIns="0" bIns="0" rtlCol="0">
            <a:spAutoFit/>
          </a:bodyPr>
          <a:lstStyle/>
          <a:p>
            <a:r>
              <a:rPr lang="en-US" sz="1100" b="1" dirty="0">
                <a:solidFill>
                  <a:schemeClr val="tx2"/>
                </a:solidFill>
              </a:rPr>
              <a:t>Key concept</a:t>
            </a:r>
            <a:r>
              <a:rPr lang="en-US" sz="1100" dirty="0">
                <a:solidFill>
                  <a:schemeClr val="tx2"/>
                </a:solidFill>
              </a:rPr>
              <a:t>: an important concept or key workshop exercise</a:t>
            </a:r>
            <a:endParaRPr lang="en-PH" sz="1100" dirty="0" err="1">
              <a:solidFill>
                <a:schemeClr val="tx2"/>
              </a:solidFill>
            </a:endParaRPr>
          </a:p>
        </p:txBody>
      </p:sp>
    </p:spTree>
    <p:extLst>
      <p:ext uri="{BB962C8B-B14F-4D97-AF65-F5344CB8AC3E}">
        <p14:creationId xmlns:p14="http://schemas.microsoft.com/office/powerpoint/2010/main" val="32538637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01AA93-F8FE-1474-C5E4-6F4724B97400}"/>
              </a:ext>
            </a:extLst>
          </p:cNvPr>
          <p:cNvSpPr/>
          <p:nvPr/>
        </p:nvSpPr>
        <p:spPr>
          <a:xfrm>
            <a:off x="1504122" y="1112139"/>
            <a:ext cx="7639878" cy="2126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576868" y="3472928"/>
            <a:ext cx="2156280" cy="307777"/>
          </a:xfrm>
        </p:spPr>
        <p:txBody>
          <a:bodyPr/>
          <a:lstStyle/>
          <a:p>
            <a:pPr algn="ctr"/>
            <a:r>
              <a:rPr lang="en-US" sz="2000"/>
              <a:t>Maron Montano</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081406" y="1301750"/>
            <a:ext cx="5999093" cy="1936958"/>
          </a:xfrm>
        </p:spPr>
        <p:txBody>
          <a:bodyPr/>
          <a:lstStyle/>
          <a:p>
            <a:pPr marL="0" indent="0">
              <a:buNone/>
            </a:pPr>
            <a:r>
              <a:rPr lang="en-US" sz="1800" b="1">
                <a:solidFill>
                  <a:schemeClr val="bg1"/>
                </a:solidFill>
                <a:latin typeface="+mj-lt"/>
              </a:rPr>
              <a:t>About Me</a:t>
            </a:r>
          </a:p>
          <a:p>
            <a:pPr marL="357188" indent="-177800"/>
            <a:r>
              <a:rPr lang="en-US" sz="1400">
                <a:solidFill>
                  <a:schemeClr val="bg1"/>
                </a:solidFill>
              </a:rPr>
              <a:t>Hi I’m Maron, a Lead Software Engineer working at FactSet for 10 years</a:t>
            </a:r>
          </a:p>
          <a:p>
            <a:pPr marL="357188" indent="-177800"/>
            <a:r>
              <a:rPr lang="en-US" sz="1400">
                <a:solidFill>
                  <a:schemeClr val="bg1"/>
                </a:solidFill>
              </a:rPr>
              <a:t>I lead a team of 4 Manila </a:t>
            </a:r>
            <a:r>
              <a:rPr lang="en-US" sz="1400" err="1">
                <a:solidFill>
                  <a:schemeClr val="bg1"/>
                </a:solidFill>
              </a:rPr>
              <a:t>devs</a:t>
            </a:r>
            <a:endParaRPr lang="en-US" sz="1400">
              <a:solidFill>
                <a:schemeClr val="bg1"/>
              </a:solidFill>
            </a:endParaRPr>
          </a:p>
          <a:p>
            <a:pPr marL="357188" indent="-177800"/>
            <a:r>
              <a:rPr lang="en-US" sz="1400">
                <a:solidFill>
                  <a:schemeClr val="bg1"/>
                </a:solidFill>
              </a:rPr>
              <a:t>We focus on building and maintaining a back-end API powered by </a:t>
            </a:r>
            <a:r>
              <a:rPr lang="en-US" sz="1400" err="1">
                <a:solidFill>
                  <a:schemeClr val="bg1"/>
                </a:solidFill>
              </a:rPr>
              <a:t>Graphql</a:t>
            </a:r>
            <a:r>
              <a:rPr lang="en-US" sz="1400">
                <a:solidFill>
                  <a:schemeClr val="bg1"/>
                </a:solidFill>
              </a:rPr>
              <a:t>, </a:t>
            </a:r>
            <a:r>
              <a:rPr lang="en-US" sz="1400" err="1">
                <a:solidFill>
                  <a:schemeClr val="bg1"/>
                </a:solidFill>
              </a:rPr>
              <a:t>gRPC</a:t>
            </a:r>
            <a:r>
              <a:rPr lang="en-US" sz="1400">
                <a:solidFill>
                  <a:schemeClr val="bg1"/>
                </a:solidFill>
              </a:rPr>
              <a:t> and Golang with the aim of serving all of FactSet's content</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5</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
        <p:nvSpPr>
          <p:cNvPr id="3" name="Text Placeholder 2">
            <a:extLst>
              <a:ext uri="{FF2B5EF4-FFF2-40B4-BE49-F238E27FC236}">
                <a16:creationId xmlns:a16="http://schemas.microsoft.com/office/drawing/2014/main" id="{ECF24729-4CA4-EFCE-6834-CCF44680B9FC}"/>
              </a:ext>
            </a:extLst>
          </p:cNvPr>
          <p:cNvSpPr>
            <a:spLocks noGrp="1"/>
          </p:cNvSpPr>
          <p:nvPr>
            <p:ph type="body" idx="28"/>
          </p:nvPr>
        </p:nvSpPr>
        <p:spPr>
          <a:xfrm>
            <a:off x="570242" y="3866441"/>
            <a:ext cx="2156280" cy="204671"/>
          </a:xfrm>
        </p:spPr>
        <p:txBody>
          <a:bodyPr/>
          <a:lstStyle/>
          <a:p>
            <a:pPr algn="ctr"/>
            <a:r>
              <a:rPr lang="en-US"/>
              <a:t>Lead Software Engineer</a:t>
            </a:r>
            <a:endParaRPr lang="en-PH"/>
          </a:p>
        </p:txBody>
      </p:sp>
      <p:sp>
        <p:nvSpPr>
          <p:cNvPr id="5" name="Text Placeholder 4">
            <a:extLst>
              <a:ext uri="{FF2B5EF4-FFF2-40B4-BE49-F238E27FC236}">
                <a16:creationId xmlns:a16="http://schemas.microsoft.com/office/drawing/2014/main" id="{097D2AF2-CC2C-A0D3-74D4-550552B51E3D}"/>
              </a:ext>
            </a:extLst>
          </p:cNvPr>
          <p:cNvSpPr>
            <a:spLocks noGrp="1"/>
          </p:cNvSpPr>
          <p:nvPr>
            <p:ph type="body" idx="10"/>
          </p:nvPr>
        </p:nvSpPr>
        <p:spPr>
          <a:xfrm>
            <a:off x="1257417" y="248239"/>
            <a:ext cx="5522705" cy="204671"/>
          </a:xfrm>
        </p:spPr>
        <p:txBody>
          <a:bodyPr/>
          <a:lstStyle/>
          <a:p>
            <a:r>
              <a:rPr lang="en-US" sz="1400">
                <a:solidFill>
                  <a:srgbClr val="00447C"/>
                </a:solidFill>
              </a:rPr>
              <a:t>Speaker Profile</a:t>
            </a:r>
            <a:endParaRPr lang="en-PH" sz="1400">
              <a:solidFill>
                <a:srgbClr val="00447C"/>
              </a:solidFill>
            </a:endParaRPr>
          </a:p>
        </p:txBody>
      </p:sp>
      <p:pic>
        <p:nvPicPr>
          <p:cNvPr id="2050" name="Picture 2" descr="May be an image of 1 person and text that says 'CHILLIBEANS CHILL'">
            <a:extLst>
              <a:ext uri="{FF2B5EF4-FFF2-40B4-BE49-F238E27FC236}">
                <a16:creationId xmlns:a16="http://schemas.microsoft.com/office/drawing/2014/main" id="{10B1996A-33C4-9719-BFF1-4C55761B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3" t="13686" r="37183" b="52734"/>
          <a:stretch/>
        </p:blipFill>
        <p:spPr bwMode="auto">
          <a:xfrm>
            <a:off x="287555" y="899198"/>
            <a:ext cx="2512645" cy="24813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6" name="Picture 2" descr="The Golang Gopher Mascot: Gaming Sticker by hellkni9ht in 2022 | Vinyl ...">
            <a:extLst>
              <a:ext uri="{FF2B5EF4-FFF2-40B4-BE49-F238E27FC236}">
                <a16:creationId xmlns:a16="http://schemas.microsoft.com/office/drawing/2014/main" id="{BE7A0986-DEAE-3A6F-DF43-3F49C285716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3867" r="90000">
                        <a14:foregroundMark x1="27333" y1="40000" x2="27333" y2="40000"/>
                        <a14:foregroundMark x1="34133" y1="40000" x2="34133" y2="40000"/>
                        <a14:foregroundMark x1="34133" y1="35400" x2="40133" y2="31400"/>
                        <a14:foregroundMark x1="34133" y1="33400" x2="32800" y2="33400"/>
                        <a14:foregroundMark x1="76267" y1="31400" x2="79600" y2="38000"/>
                        <a14:foregroundMark x1="78267" y1="30400" x2="74933" y2="28400"/>
                        <a14:foregroundMark x1="37467" y1="30900" x2="37467" y2="30900"/>
                        <a14:foregroundMark x1="34800" y1="28900" x2="34800" y2="27400"/>
                        <a14:foregroundMark x1="10000" y1="21900" x2="8000" y2="23400"/>
                        <a14:foregroundMark x1="3867" y1="20900" x2="3867" y2="21900"/>
                        <a14:foregroundMark x1="36133" y1="26900" x2="37467" y2="26900"/>
                        <a14:foregroundMark x1="34133" y1="32900" x2="34133" y2="32900"/>
                        <a14:foregroundMark x1="27333" y1="38000" x2="30000" y2="41000"/>
                        <a14:foregroundMark x1="24000" y1="42000" x2="30000" y2="41000"/>
                        <a14:foregroundMark x1="23333" y1="44500" x2="26000" y2="43000"/>
                        <a14:foregroundMark x1="50133" y1="37000" x2="41467" y2="33900"/>
                      </a14:backgroundRemoval>
                    </a14:imgEffect>
                  </a14:imgLayer>
                </a14:imgProps>
              </a:ext>
              <a:ext uri="{28A0092B-C50C-407E-A947-70E740481C1C}">
                <a14:useLocalDpi xmlns:a14="http://schemas.microsoft.com/office/drawing/2010/main" val="0"/>
              </a:ext>
            </a:extLst>
          </a:blip>
          <a:srcRect/>
          <a:stretch>
            <a:fillRect/>
          </a:stretch>
        </p:blipFill>
        <p:spPr bwMode="auto">
          <a:xfrm>
            <a:off x="6355301" y="3309434"/>
            <a:ext cx="989013" cy="13186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ow to Make a Serverless GraphQL API using Lambda and DynamoDB">
            <a:extLst>
              <a:ext uri="{FF2B5EF4-FFF2-40B4-BE49-F238E27FC236}">
                <a16:creationId xmlns:a16="http://schemas.microsoft.com/office/drawing/2014/main" id="{2D0E4DE9-D071-D7AA-5CA6-7BCB109775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5587" y="3309434"/>
            <a:ext cx="1389566" cy="13895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ache Arrow — Apache Arrow v14.0.2">
            <a:extLst>
              <a:ext uri="{FF2B5EF4-FFF2-40B4-BE49-F238E27FC236}">
                <a16:creationId xmlns:a16="http://schemas.microsoft.com/office/drawing/2014/main" id="{2DCA53D4-C4DF-3053-D07B-E8A25943E1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8856" y="3745560"/>
            <a:ext cx="1417382" cy="51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73710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701AA93-F8FE-1474-C5E4-6F4724B97400}"/>
              </a:ext>
            </a:extLst>
          </p:cNvPr>
          <p:cNvSpPr/>
          <p:nvPr/>
        </p:nvSpPr>
        <p:spPr>
          <a:xfrm>
            <a:off x="1504122" y="1112139"/>
            <a:ext cx="7639878" cy="2126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a:p>
        </p:txBody>
      </p:sp>
      <p:sp>
        <p:nvSpPr>
          <p:cNvPr id="8" name="Title 7">
            <a:extLst>
              <a:ext uri="{FF2B5EF4-FFF2-40B4-BE49-F238E27FC236}">
                <a16:creationId xmlns:a16="http://schemas.microsoft.com/office/drawing/2014/main" id="{EAE00257-DA3B-4A06-8930-5D9020290EA8}"/>
              </a:ext>
            </a:extLst>
          </p:cNvPr>
          <p:cNvSpPr>
            <a:spLocks noGrp="1"/>
          </p:cNvSpPr>
          <p:nvPr>
            <p:ph type="title"/>
          </p:nvPr>
        </p:nvSpPr>
        <p:spPr>
          <a:xfrm>
            <a:off x="576868" y="3472928"/>
            <a:ext cx="2156280" cy="307777"/>
          </a:xfrm>
        </p:spPr>
        <p:txBody>
          <a:bodyPr/>
          <a:lstStyle/>
          <a:p>
            <a:pPr algn="ctr"/>
            <a:r>
              <a:rPr lang="en-US" sz="2000"/>
              <a:t>Maron Montano</a:t>
            </a:r>
          </a:p>
        </p:txBody>
      </p:sp>
      <p:sp>
        <p:nvSpPr>
          <p:cNvPr id="9" name="Content Placeholder 8">
            <a:extLst>
              <a:ext uri="{FF2B5EF4-FFF2-40B4-BE49-F238E27FC236}">
                <a16:creationId xmlns:a16="http://schemas.microsoft.com/office/drawing/2014/main" id="{CD06A255-26A9-47FA-87B2-7CAD409C7F42}"/>
              </a:ext>
            </a:extLst>
          </p:cNvPr>
          <p:cNvSpPr>
            <a:spLocks noGrp="1"/>
          </p:cNvSpPr>
          <p:nvPr>
            <p:ph idx="1"/>
          </p:nvPr>
        </p:nvSpPr>
        <p:spPr>
          <a:xfrm>
            <a:off x="3081407" y="1301750"/>
            <a:ext cx="4916158" cy="1936958"/>
          </a:xfrm>
        </p:spPr>
        <p:txBody>
          <a:bodyPr/>
          <a:lstStyle/>
          <a:p>
            <a:pPr marL="0" indent="0">
              <a:buNone/>
            </a:pPr>
            <a:r>
              <a:rPr lang="en-US" sz="1800" b="1">
                <a:solidFill>
                  <a:schemeClr val="bg1"/>
                </a:solidFill>
                <a:latin typeface="+mj-lt"/>
              </a:rPr>
              <a:t>Fun Facts</a:t>
            </a:r>
          </a:p>
          <a:p>
            <a:pPr marL="357188" indent="-177800"/>
            <a:r>
              <a:rPr lang="en-US" sz="1400">
                <a:solidFill>
                  <a:schemeClr val="bg1"/>
                </a:solidFill>
              </a:rPr>
              <a:t>I like developing code and developing teammates</a:t>
            </a:r>
          </a:p>
          <a:p>
            <a:pPr marL="357188" indent="-177800"/>
            <a:r>
              <a:rPr lang="en-US" sz="1400">
                <a:solidFill>
                  <a:schemeClr val="bg1"/>
                </a:solidFill>
              </a:rPr>
              <a:t>I am a student of life and I love to travel</a:t>
            </a:r>
          </a:p>
          <a:p>
            <a:pPr marL="357188" indent="-177800"/>
            <a:r>
              <a:rPr lang="en-US" sz="1400">
                <a:solidFill>
                  <a:schemeClr val="bg1"/>
                </a:solidFill>
              </a:rPr>
              <a:t>I play basketball and League of Legends</a:t>
            </a:r>
          </a:p>
          <a:p>
            <a:pPr marL="357188" indent="-177800"/>
            <a:r>
              <a:rPr lang="en-US" sz="1400">
                <a:solidFill>
                  <a:schemeClr val="bg1"/>
                </a:solidFill>
              </a:rPr>
              <a:t>I build mechanical keyboards</a:t>
            </a:r>
          </a:p>
        </p:txBody>
      </p:sp>
      <p:sp>
        <p:nvSpPr>
          <p:cNvPr id="23" name="Slide Number Placeholder 22">
            <a:extLst>
              <a:ext uri="{FF2B5EF4-FFF2-40B4-BE49-F238E27FC236}">
                <a16:creationId xmlns:a16="http://schemas.microsoft.com/office/drawing/2014/main" id="{5EA6F3A6-E58F-4C47-98B7-C11C0BC3EC4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6</a:t>
            </a:fld>
            <a:endParaRPr lang="en-US"/>
          </a:p>
        </p:txBody>
      </p:sp>
      <p:sp>
        <p:nvSpPr>
          <p:cNvPr id="22" name="Footer Placeholder 21">
            <a:extLst>
              <a:ext uri="{FF2B5EF4-FFF2-40B4-BE49-F238E27FC236}">
                <a16:creationId xmlns:a16="http://schemas.microsoft.com/office/drawing/2014/main" id="{9A436DE2-4DCE-4794-ACEF-5C9BF9980606}"/>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
        <p:nvSpPr>
          <p:cNvPr id="3" name="Text Placeholder 2">
            <a:extLst>
              <a:ext uri="{FF2B5EF4-FFF2-40B4-BE49-F238E27FC236}">
                <a16:creationId xmlns:a16="http://schemas.microsoft.com/office/drawing/2014/main" id="{ECF24729-4CA4-EFCE-6834-CCF44680B9FC}"/>
              </a:ext>
            </a:extLst>
          </p:cNvPr>
          <p:cNvSpPr>
            <a:spLocks noGrp="1"/>
          </p:cNvSpPr>
          <p:nvPr>
            <p:ph type="body" idx="28"/>
          </p:nvPr>
        </p:nvSpPr>
        <p:spPr>
          <a:xfrm>
            <a:off x="570242" y="3866441"/>
            <a:ext cx="2156280" cy="204671"/>
          </a:xfrm>
        </p:spPr>
        <p:txBody>
          <a:bodyPr/>
          <a:lstStyle/>
          <a:p>
            <a:pPr algn="ctr"/>
            <a:r>
              <a:rPr lang="en-US"/>
              <a:t>Lead Software Engineer</a:t>
            </a:r>
            <a:endParaRPr lang="en-PH"/>
          </a:p>
        </p:txBody>
      </p:sp>
      <p:sp>
        <p:nvSpPr>
          <p:cNvPr id="5" name="Text Placeholder 4">
            <a:extLst>
              <a:ext uri="{FF2B5EF4-FFF2-40B4-BE49-F238E27FC236}">
                <a16:creationId xmlns:a16="http://schemas.microsoft.com/office/drawing/2014/main" id="{097D2AF2-CC2C-A0D3-74D4-550552B51E3D}"/>
              </a:ext>
            </a:extLst>
          </p:cNvPr>
          <p:cNvSpPr>
            <a:spLocks noGrp="1"/>
          </p:cNvSpPr>
          <p:nvPr>
            <p:ph type="body" idx="10"/>
          </p:nvPr>
        </p:nvSpPr>
        <p:spPr>
          <a:xfrm>
            <a:off x="1257417" y="248239"/>
            <a:ext cx="5522705" cy="204671"/>
          </a:xfrm>
        </p:spPr>
        <p:txBody>
          <a:bodyPr/>
          <a:lstStyle/>
          <a:p>
            <a:r>
              <a:rPr lang="en-US" sz="1400">
                <a:solidFill>
                  <a:srgbClr val="00447C"/>
                </a:solidFill>
              </a:rPr>
              <a:t>Speaker Profile</a:t>
            </a:r>
            <a:endParaRPr lang="en-PH" sz="1400">
              <a:solidFill>
                <a:srgbClr val="00447C"/>
              </a:solidFill>
            </a:endParaRPr>
          </a:p>
        </p:txBody>
      </p:sp>
      <p:pic>
        <p:nvPicPr>
          <p:cNvPr id="2050" name="Picture 2" descr="May be an image of 1 person and text that says 'CHILLIBEANS CHILL'">
            <a:extLst>
              <a:ext uri="{FF2B5EF4-FFF2-40B4-BE49-F238E27FC236}">
                <a16:creationId xmlns:a16="http://schemas.microsoft.com/office/drawing/2014/main" id="{10B1996A-33C4-9719-BFF1-4C55761B38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3" t="13686" r="37183" b="52734"/>
          <a:stretch/>
        </p:blipFill>
        <p:spPr bwMode="auto">
          <a:xfrm>
            <a:off x="287555" y="899198"/>
            <a:ext cx="2512645" cy="2481368"/>
          </a:xfrm>
          <a:prstGeom prst="ellipse">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keyboard next to each other&#10;&#10;Description automatically generated">
            <a:extLst>
              <a:ext uri="{FF2B5EF4-FFF2-40B4-BE49-F238E27FC236}">
                <a16:creationId xmlns:a16="http://schemas.microsoft.com/office/drawing/2014/main" id="{7C787D16-B815-C8DF-B825-D3F2343B0EBE}"/>
              </a:ext>
            </a:extLst>
          </p:cNvPr>
          <p:cNvPicPr>
            <a:picLocks noChangeAspect="1"/>
          </p:cNvPicPr>
          <p:nvPr/>
        </p:nvPicPr>
        <p:blipFill>
          <a:blip r:embed="rId3"/>
          <a:stretch>
            <a:fillRect/>
          </a:stretch>
        </p:blipFill>
        <p:spPr>
          <a:xfrm>
            <a:off x="6920823" y="2030612"/>
            <a:ext cx="1572419" cy="2795413"/>
          </a:xfrm>
          <a:prstGeom prst="rect">
            <a:avLst/>
          </a:prstGeom>
        </p:spPr>
      </p:pic>
    </p:spTree>
    <p:extLst>
      <p:ext uri="{BB962C8B-B14F-4D97-AF65-F5344CB8AC3E}">
        <p14:creationId xmlns:p14="http://schemas.microsoft.com/office/powerpoint/2010/main" val="1968405291"/>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FF0DE3-F7D9-4D82-BFB8-C5E546996736}"/>
              </a:ext>
            </a:extLst>
          </p:cNvPr>
          <p:cNvSpPr>
            <a:spLocks noGrp="1"/>
          </p:cNvSpPr>
          <p:nvPr>
            <p:ph type="body" sz="quarter" idx="10"/>
          </p:nvPr>
        </p:nvSpPr>
        <p:spPr>
          <a:xfrm>
            <a:off x="342900" y="1558925"/>
            <a:ext cx="4962525" cy="1087438"/>
          </a:xfrm>
        </p:spPr>
        <p:txBody>
          <a:bodyPr/>
          <a:lstStyle/>
          <a:p>
            <a:r>
              <a:rPr lang="en-US" dirty="0"/>
              <a:t>Click to Edit Master Title Style </a:t>
            </a:r>
          </a:p>
        </p:txBody>
      </p:sp>
      <p:sp>
        <p:nvSpPr>
          <p:cNvPr id="3" name="Text Placeholder 2">
            <a:extLst>
              <a:ext uri="{FF2B5EF4-FFF2-40B4-BE49-F238E27FC236}">
                <a16:creationId xmlns:a16="http://schemas.microsoft.com/office/drawing/2014/main" id="{82A63C55-A856-4536-94B3-454B2854DE80}"/>
              </a:ext>
            </a:extLst>
          </p:cNvPr>
          <p:cNvSpPr>
            <a:spLocks noGrp="1"/>
          </p:cNvSpPr>
          <p:nvPr>
            <p:ph type="body" sz="quarter" idx="11"/>
          </p:nvPr>
        </p:nvSpPr>
        <p:spPr>
          <a:xfrm>
            <a:off x="342900" y="2765425"/>
            <a:ext cx="4953000" cy="788988"/>
          </a:xfrm>
        </p:spPr>
        <p:txBody>
          <a:bodyPr/>
          <a:lstStyle/>
          <a:p>
            <a:r>
              <a:rPr lang="en-US" dirty="0"/>
              <a:t>Presentation Subhead/Presenter, Name is Roboto 14pt</a:t>
            </a:r>
          </a:p>
        </p:txBody>
      </p:sp>
      <p:sp>
        <p:nvSpPr>
          <p:cNvPr id="9" name="TextBox 8">
            <a:extLst>
              <a:ext uri="{FF2B5EF4-FFF2-40B4-BE49-F238E27FC236}">
                <a16:creationId xmlns:a16="http://schemas.microsoft.com/office/drawing/2014/main" id="{DB6E5F69-4026-429C-98CA-0C818B995406}"/>
              </a:ext>
            </a:extLst>
          </p:cNvPr>
          <p:cNvSpPr txBox="1"/>
          <p:nvPr/>
        </p:nvSpPr>
        <p:spPr>
          <a:xfrm>
            <a:off x="342900" y="1979533"/>
            <a:ext cx="4229100" cy="123111"/>
          </a:xfrm>
          <a:prstGeom prst="rect">
            <a:avLst/>
          </a:prstGeom>
          <a:noFill/>
        </p:spPr>
        <p:txBody>
          <a:bodyPr wrap="square" lIns="0" tIns="0" rIns="0" bIns="0" rtlCol="0">
            <a:spAutoFit/>
          </a:bodyPr>
          <a:lstStyle/>
          <a:p>
            <a:r>
              <a:rPr lang="en-US" sz="800" dirty="0">
                <a:solidFill>
                  <a:schemeClr val="bg1"/>
                </a:solidFill>
                <a:latin typeface="+mj-lt"/>
              </a:rPr>
              <a:t>MONTH XX, 2022</a:t>
            </a:r>
          </a:p>
        </p:txBody>
      </p:sp>
      <p:sp>
        <p:nvSpPr>
          <p:cNvPr id="11" name="Footer Placeholder 10">
            <a:extLst>
              <a:ext uri="{FF2B5EF4-FFF2-40B4-BE49-F238E27FC236}">
                <a16:creationId xmlns:a16="http://schemas.microsoft.com/office/drawing/2014/main" id="{61B11C7E-B1BE-4A63-A8F7-DEF2C5DE80CC}"/>
              </a:ext>
            </a:extLst>
          </p:cNvPr>
          <p:cNvSpPr>
            <a:spLocks noGrp="1"/>
          </p:cNvSpPr>
          <p:nvPr>
            <p:ph type="ftr" sz="quarter" idx="12"/>
          </p:nvPr>
        </p:nvSpPr>
        <p:spPr/>
        <p:txBody>
          <a:bodyPr/>
          <a:lstStyle/>
          <a:p>
            <a:pPr>
              <a:defRPr/>
            </a:pPr>
            <a:r>
              <a:rPr lang="en-US"/>
              <a:t>Copyright © 2022 FactSet Research Systems Inc. All rights reserved. FactSet Business Use Only</a:t>
            </a:r>
            <a:endParaRPr lang="en-US" dirty="0"/>
          </a:p>
        </p:txBody>
      </p:sp>
      <p:pic>
        <p:nvPicPr>
          <p:cNvPr id="4" name="Content Placeholder 8">
            <a:extLst>
              <a:ext uri="{FF2B5EF4-FFF2-40B4-BE49-F238E27FC236}">
                <a16:creationId xmlns:a16="http://schemas.microsoft.com/office/drawing/2014/main" id="{3CA7F66D-2E81-378F-D91F-9A3A1BBC7941}"/>
              </a:ext>
            </a:extLst>
          </p:cNvPr>
          <p:cNvPicPr>
            <a:picLocks noChangeAspect="1"/>
          </p:cNvPicPr>
          <p:nvPr/>
        </p:nvPicPr>
        <p:blipFill>
          <a:blip r:embed="rId2"/>
          <a:stretch>
            <a:fillRect/>
          </a:stretch>
        </p:blipFill>
        <p:spPr>
          <a:xfrm>
            <a:off x="0" y="1467179"/>
            <a:ext cx="5234824" cy="2862260"/>
          </a:xfrm>
          <a:prstGeom prst="rect">
            <a:avLst/>
          </a:prstGeom>
        </p:spPr>
      </p:pic>
      <p:grpSp>
        <p:nvGrpSpPr>
          <p:cNvPr id="19" name="Group 18">
            <a:extLst>
              <a:ext uri="{FF2B5EF4-FFF2-40B4-BE49-F238E27FC236}">
                <a16:creationId xmlns:a16="http://schemas.microsoft.com/office/drawing/2014/main" id="{E3518D47-D956-4C55-21B7-4EE197898D64}"/>
              </a:ext>
            </a:extLst>
          </p:cNvPr>
          <p:cNvGrpSpPr/>
          <p:nvPr/>
        </p:nvGrpSpPr>
        <p:grpSpPr>
          <a:xfrm>
            <a:off x="342900" y="900685"/>
            <a:ext cx="444071" cy="444071"/>
            <a:chOff x="266347" y="797637"/>
            <a:chExt cx="549079" cy="549079"/>
          </a:xfrm>
        </p:grpSpPr>
        <p:sp>
          <p:nvSpPr>
            <p:cNvPr id="18" name="Oval 17">
              <a:extLst>
                <a:ext uri="{FF2B5EF4-FFF2-40B4-BE49-F238E27FC236}">
                  <a16:creationId xmlns:a16="http://schemas.microsoft.com/office/drawing/2014/main" id="{227A6EC7-582B-BEEA-6B3E-432F365DF498}"/>
                </a:ext>
              </a:extLst>
            </p:cNvPr>
            <p:cNvSpPr/>
            <p:nvPr/>
          </p:nvSpPr>
          <p:spPr>
            <a:xfrm>
              <a:off x="266347" y="797637"/>
              <a:ext cx="549079" cy="549079"/>
            </a:xfrm>
            <a:prstGeom prst="ellips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sz="1600" dirty="0"/>
            </a:p>
          </p:txBody>
        </p:sp>
        <p:grpSp>
          <p:nvGrpSpPr>
            <p:cNvPr id="5" name="Group 4">
              <a:extLst>
                <a:ext uri="{FF2B5EF4-FFF2-40B4-BE49-F238E27FC236}">
                  <a16:creationId xmlns:a16="http://schemas.microsoft.com/office/drawing/2014/main" id="{D1FF978C-B5D3-F4C3-5A50-13F90C0D6AA1}"/>
                </a:ext>
              </a:extLst>
            </p:cNvPr>
            <p:cNvGrpSpPr>
              <a:grpSpLocks noChangeAspect="1"/>
            </p:cNvGrpSpPr>
            <p:nvPr/>
          </p:nvGrpSpPr>
          <p:grpSpPr>
            <a:xfrm>
              <a:off x="432998" y="896949"/>
              <a:ext cx="215775" cy="343132"/>
              <a:chOff x="8643938" y="2093913"/>
              <a:chExt cx="747713" cy="1189037"/>
            </a:xfrm>
          </p:grpSpPr>
          <p:grpSp>
            <p:nvGrpSpPr>
              <p:cNvPr id="6" name="Group 5">
                <a:extLst>
                  <a:ext uri="{FF2B5EF4-FFF2-40B4-BE49-F238E27FC236}">
                    <a16:creationId xmlns:a16="http://schemas.microsoft.com/office/drawing/2014/main" id="{3912CA8C-8683-699A-1320-CF74B47269E0}"/>
                  </a:ext>
                </a:extLst>
              </p:cNvPr>
              <p:cNvGrpSpPr/>
              <p:nvPr/>
            </p:nvGrpSpPr>
            <p:grpSpPr>
              <a:xfrm>
                <a:off x="8643938" y="2093913"/>
                <a:ext cx="747713" cy="1189037"/>
                <a:chOff x="8643938" y="2093913"/>
                <a:chExt cx="747713" cy="1189037"/>
              </a:xfrm>
              <a:solidFill>
                <a:schemeClr val="accent1"/>
              </a:solidFill>
            </p:grpSpPr>
            <p:sp>
              <p:nvSpPr>
                <p:cNvPr id="13" name="Freeform 144">
                  <a:extLst>
                    <a:ext uri="{FF2B5EF4-FFF2-40B4-BE49-F238E27FC236}">
                      <a16:creationId xmlns:a16="http://schemas.microsoft.com/office/drawing/2014/main" id="{85E3AA8F-8E27-BC5D-605B-4AB84004BCB4}"/>
                    </a:ext>
                  </a:extLst>
                </p:cNvPr>
                <p:cNvSpPr>
                  <a:spLocks/>
                </p:cNvSpPr>
                <p:nvPr/>
              </p:nvSpPr>
              <p:spPr bwMode="auto">
                <a:xfrm>
                  <a:off x="8859838" y="3022600"/>
                  <a:ext cx="187325" cy="69850"/>
                </a:xfrm>
                <a:custGeom>
                  <a:avLst/>
                  <a:gdLst>
                    <a:gd name="T0" fmla="*/ 56 w 568"/>
                    <a:gd name="T1" fmla="*/ 215 h 215"/>
                    <a:gd name="T2" fmla="*/ 68 w 568"/>
                    <a:gd name="T3" fmla="*/ 213 h 215"/>
                    <a:gd name="T4" fmla="*/ 524 w 568"/>
                    <a:gd name="T5" fmla="*/ 109 h 215"/>
                    <a:gd name="T6" fmla="*/ 558 w 568"/>
                    <a:gd name="T7" fmla="*/ 85 h 215"/>
                    <a:gd name="T8" fmla="*/ 565 w 568"/>
                    <a:gd name="T9" fmla="*/ 44 h 215"/>
                    <a:gd name="T10" fmla="*/ 541 w 568"/>
                    <a:gd name="T11" fmla="*/ 10 h 215"/>
                    <a:gd name="T12" fmla="*/ 500 w 568"/>
                    <a:gd name="T13" fmla="*/ 3 h 215"/>
                    <a:gd name="T14" fmla="*/ 44 w 568"/>
                    <a:gd name="T15" fmla="*/ 108 h 215"/>
                    <a:gd name="T16" fmla="*/ 10 w 568"/>
                    <a:gd name="T17" fmla="*/ 132 h 215"/>
                    <a:gd name="T18" fmla="*/ 3 w 568"/>
                    <a:gd name="T19" fmla="*/ 173 h 215"/>
                    <a:gd name="T20" fmla="*/ 56 w 568"/>
                    <a:gd name="T21" fmla="*/ 215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68" h="215">
                      <a:moveTo>
                        <a:pt x="56" y="215"/>
                      </a:moveTo>
                      <a:cubicBezTo>
                        <a:pt x="60" y="215"/>
                        <a:pt x="64" y="214"/>
                        <a:pt x="68" y="213"/>
                      </a:cubicBezTo>
                      <a:cubicBezTo>
                        <a:pt x="524" y="109"/>
                        <a:pt x="524" y="109"/>
                        <a:pt x="524" y="109"/>
                      </a:cubicBezTo>
                      <a:cubicBezTo>
                        <a:pt x="538" y="105"/>
                        <a:pt x="550" y="97"/>
                        <a:pt x="558" y="85"/>
                      </a:cubicBezTo>
                      <a:cubicBezTo>
                        <a:pt x="565" y="72"/>
                        <a:pt x="568" y="58"/>
                        <a:pt x="565" y="44"/>
                      </a:cubicBezTo>
                      <a:cubicBezTo>
                        <a:pt x="561" y="30"/>
                        <a:pt x="553" y="18"/>
                        <a:pt x="541" y="10"/>
                      </a:cubicBezTo>
                      <a:cubicBezTo>
                        <a:pt x="528" y="3"/>
                        <a:pt x="514" y="0"/>
                        <a:pt x="500" y="3"/>
                      </a:cubicBezTo>
                      <a:cubicBezTo>
                        <a:pt x="44" y="108"/>
                        <a:pt x="44" y="108"/>
                        <a:pt x="44" y="108"/>
                      </a:cubicBezTo>
                      <a:cubicBezTo>
                        <a:pt x="30" y="111"/>
                        <a:pt x="18" y="120"/>
                        <a:pt x="10" y="132"/>
                      </a:cubicBezTo>
                      <a:cubicBezTo>
                        <a:pt x="2" y="144"/>
                        <a:pt x="0" y="159"/>
                        <a:pt x="3" y="173"/>
                      </a:cubicBezTo>
                      <a:cubicBezTo>
                        <a:pt x="9" y="197"/>
                        <a:pt x="30" y="215"/>
                        <a:pt x="56" y="2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Freeform 145">
                  <a:extLst>
                    <a:ext uri="{FF2B5EF4-FFF2-40B4-BE49-F238E27FC236}">
                      <a16:creationId xmlns:a16="http://schemas.microsoft.com/office/drawing/2014/main" id="{56BD439A-4312-5254-591E-3479FBF4CBE3}"/>
                    </a:ext>
                  </a:extLst>
                </p:cNvPr>
                <p:cNvSpPr>
                  <a:spLocks/>
                </p:cNvSpPr>
                <p:nvPr/>
              </p:nvSpPr>
              <p:spPr bwMode="auto">
                <a:xfrm>
                  <a:off x="9070976" y="2989263"/>
                  <a:ext cx="123825" cy="57150"/>
                </a:xfrm>
                <a:custGeom>
                  <a:avLst/>
                  <a:gdLst>
                    <a:gd name="T0" fmla="*/ 304 w 372"/>
                    <a:gd name="T1" fmla="*/ 7 h 170"/>
                    <a:gd name="T2" fmla="*/ 44 w 372"/>
                    <a:gd name="T3" fmla="*/ 63 h 170"/>
                    <a:gd name="T4" fmla="*/ 10 w 372"/>
                    <a:gd name="T5" fmla="*/ 87 h 170"/>
                    <a:gd name="T6" fmla="*/ 3 w 372"/>
                    <a:gd name="T7" fmla="*/ 127 h 170"/>
                    <a:gd name="T8" fmla="*/ 55 w 372"/>
                    <a:gd name="T9" fmla="*/ 170 h 170"/>
                    <a:gd name="T10" fmla="*/ 67 w 372"/>
                    <a:gd name="T11" fmla="*/ 169 h 170"/>
                    <a:gd name="T12" fmla="*/ 327 w 372"/>
                    <a:gd name="T13" fmla="*/ 112 h 170"/>
                    <a:gd name="T14" fmla="*/ 361 w 372"/>
                    <a:gd name="T15" fmla="*/ 88 h 170"/>
                    <a:gd name="T16" fmla="*/ 368 w 372"/>
                    <a:gd name="T17" fmla="*/ 48 h 170"/>
                    <a:gd name="T18" fmla="*/ 304 w 372"/>
                    <a:gd name="T19" fmla="*/ 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72" h="170">
                      <a:moveTo>
                        <a:pt x="304" y="7"/>
                      </a:moveTo>
                      <a:cubicBezTo>
                        <a:pt x="44" y="63"/>
                        <a:pt x="44" y="63"/>
                        <a:pt x="44" y="63"/>
                      </a:cubicBezTo>
                      <a:cubicBezTo>
                        <a:pt x="30" y="66"/>
                        <a:pt x="18" y="74"/>
                        <a:pt x="10" y="87"/>
                      </a:cubicBezTo>
                      <a:cubicBezTo>
                        <a:pt x="2" y="99"/>
                        <a:pt x="0" y="113"/>
                        <a:pt x="3" y="127"/>
                      </a:cubicBezTo>
                      <a:cubicBezTo>
                        <a:pt x="8" y="152"/>
                        <a:pt x="30" y="170"/>
                        <a:pt x="55" y="170"/>
                      </a:cubicBezTo>
                      <a:cubicBezTo>
                        <a:pt x="59" y="170"/>
                        <a:pt x="63" y="169"/>
                        <a:pt x="67" y="169"/>
                      </a:cubicBezTo>
                      <a:cubicBezTo>
                        <a:pt x="327" y="112"/>
                        <a:pt x="327" y="112"/>
                        <a:pt x="327" y="112"/>
                      </a:cubicBezTo>
                      <a:cubicBezTo>
                        <a:pt x="341" y="109"/>
                        <a:pt x="353" y="101"/>
                        <a:pt x="361" y="88"/>
                      </a:cubicBezTo>
                      <a:cubicBezTo>
                        <a:pt x="369" y="76"/>
                        <a:pt x="372" y="62"/>
                        <a:pt x="368" y="48"/>
                      </a:cubicBezTo>
                      <a:cubicBezTo>
                        <a:pt x="362" y="19"/>
                        <a:pt x="333" y="0"/>
                        <a:pt x="30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6">
                  <a:extLst>
                    <a:ext uri="{FF2B5EF4-FFF2-40B4-BE49-F238E27FC236}">
                      <a16:creationId xmlns:a16="http://schemas.microsoft.com/office/drawing/2014/main" id="{375336A0-E320-3D2C-E61C-07F1D298638F}"/>
                    </a:ext>
                  </a:extLst>
                </p:cNvPr>
                <p:cNvSpPr>
                  <a:spLocks/>
                </p:cNvSpPr>
                <p:nvPr/>
              </p:nvSpPr>
              <p:spPr bwMode="auto">
                <a:xfrm>
                  <a:off x="8934451" y="3170238"/>
                  <a:ext cx="200025" cy="112712"/>
                </a:xfrm>
                <a:custGeom>
                  <a:avLst/>
                  <a:gdLst>
                    <a:gd name="T0" fmla="*/ 551 w 605"/>
                    <a:gd name="T1" fmla="*/ 0 h 340"/>
                    <a:gd name="T2" fmla="*/ 551 w 605"/>
                    <a:gd name="T3" fmla="*/ 0 h 340"/>
                    <a:gd name="T4" fmla="*/ 497 w 605"/>
                    <a:gd name="T5" fmla="*/ 54 h 340"/>
                    <a:gd name="T6" fmla="*/ 365 w 605"/>
                    <a:gd name="T7" fmla="*/ 217 h 340"/>
                    <a:gd name="T8" fmla="*/ 94 w 605"/>
                    <a:gd name="T9" fmla="*/ 132 h 340"/>
                    <a:gd name="T10" fmla="*/ 18 w 605"/>
                    <a:gd name="T11" fmla="*/ 130 h 340"/>
                    <a:gd name="T12" fmla="*/ 1 w 605"/>
                    <a:gd name="T13" fmla="*/ 168 h 340"/>
                    <a:gd name="T14" fmla="*/ 16 w 605"/>
                    <a:gd name="T15" fmla="*/ 206 h 340"/>
                    <a:gd name="T16" fmla="*/ 216 w 605"/>
                    <a:gd name="T17" fmla="*/ 331 h 340"/>
                    <a:gd name="T18" fmla="*/ 290 w 605"/>
                    <a:gd name="T19" fmla="*/ 340 h 340"/>
                    <a:gd name="T20" fmla="*/ 405 w 605"/>
                    <a:gd name="T21" fmla="*/ 318 h 340"/>
                    <a:gd name="T22" fmla="*/ 605 w 605"/>
                    <a:gd name="T23" fmla="*/ 54 h 340"/>
                    <a:gd name="T24" fmla="*/ 551 w 605"/>
                    <a:gd name="T25" fmla="*/ 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340">
                      <a:moveTo>
                        <a:pt x="551" y="0"/>
                      </a:moveTo>
                      <a:cubicBezTo>
                        <a:pt x="551" y="0"/>
                        <a:pt x="551" y="0"/>
                        <a:pt x="551" y="0"/>
                      </a:cubicBezTo>
                      <a:cubicBezTo>
                        <a:pt x="521" y="0"/>
                        <a:pt x="497" y="25"/>
                        <a:pt x="497" y="54"/>
                      </a:cubicBezTo>
                      <a:cubicBezTo>
                        <a:pt x="497" y="120"/>
                        <a:pt x="429" y="192"/>
                        <a:pt x="365" y="217"/>
                      </a:cubicBezTo>
                      <a:cubicBezTo>
                        <a:pt x="276" y="253"/>
                        <a:pt x="180" y="222"/>
                        <a:pt x="94" y="132"/>
                      </a:cubicBezTo>
                      <a:cubicBezTo>
                        <a:pt x="73" y="110"/>
                        <a:pt x="39" y="109"/>
                        <a:pt x="18" y="130"/>
                      </a:cubicBezTo>
                      <a:cubicBezTo>
                        <a:pt x="7" y="140"/>
                        <a:pt x="1" y="153"/>
                        <a:pt x="1" y="168"/>
                      </a:cubicBezTo>
                      <a:cubicBezTo>
                        <a:pt x="0" y="182"/>
                        <a:pt x="6" y="196"/>
                        <a:pt x="16" y="206"/>
                      </a:cubicBezTo>
                      <a:cubicBezTo>
                        <a:pt x="78" y="271"/>
                        <a:pt x="145" y="313"/>
                        <a:pt x="216" y="331"/>
                      </a:cubicBezTo>
                      <a:cubicBezTo>
                        <a:pt x="241" y="337"/>
                        <a:pt x="265" y="340"/>
                        <a:pt x="290" y="340"/>
                      </a:cubicBezTo>
                      <a:cubicBezTo>
                        <a:pt x="329" y="340"/>
                        <a:pt x="368" y="332"/>
                        <a:pt x="405" y="318"/>
                      </a:cubicBezTo>
                      <a:cubicBezTo>
                        <a:pt x="519" y="272"/>
                        <a:pt x="605" y="158"/>
                        <a:pt x="605" y="54"/>
                      </a:cubicBezTo>
                      <a:cubicBezTo>
                        <a:pt x="605" y="25"/>
                        <a:pt x="581" y="0"/>
                        <a:pt x="55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47">
                  <a:extLst>
                    <a:ext uri="{FF2B5EF4-FFF2-40B4-BE49-F238E27FC236}">
                      <a16:creationId xmlns:a16="http://schemas.microsoft.com/office/drawing/2014/main" id="{8A2AC75F-4286-0433-DB88-55482BE5F731}"/>
                    </a:ext>
                  </a:extLst>
                </p:cNvPr>
                <p:cNvSpPr>
                  <a:spLocks/>
                </p:cNvSpPr>
                <p:nvPr/>
              </p:nvSpPr>
              <p:spPr bwMode="auto">
                <a:xfrm>
                  <a:off x="8855076" y="3086100"/>
                  <a:ext cx="339725" cy="103187"/>
                </a:xfrm>
                <a:custGeom>
                  <a:avLst/>
                  <a:gdLst>
                    <a:gd name="T0" fmla="*/ 1002 w 1032"/>
                    <a:gd name="T1" fmla="*/ 10 h 311"/>
                    <a:gd name="T2" fmla="*/ 961 w 1032"/>
                    <a:gd name="T3" fmla="*/ 3 h 311"/>
                    <a:gd name="T4" fmla="*/ 961 w 1032"/>
                    <a:gd name="T5" fmla="*/ 3 h 311"/>
                    <a:gd name="T6" fmla="*/ 48 w 1032"/>
                    <a:gd name="T7" fmla="*/ 204 h 311"/>
                    <a:gd name="T8" fmla="*/ 6 w 1032"/>
                    <a:gd name="T9" fmla="*/ 269 h 311"/>
                    <a:gd name="T10" fmla="*/ 59 w 1032"/>
                    <a:gd name="T11" fmla="*/ 311 h 311"/>
                    <a:gd name="T12" fmla="*/ 71 w 1032"/>
                    <a:gd name="T13" fmla="*/ 310 h 311"/>
                    <a:gd name="T14" fmla="*/ 984 w 1032"/>
                    <a:gd name="T15" fmla="*/ 108 h 311"/>
                    <a:gd name="T16" fmla="*/ 1025 w 1032"/>
                    <a:gd name="T17" fmla="*/ 44 h 311"/>
                    <a:gd name="T18" fmla="*/ 1002 w 1032"/>
                    <a:gd name="T19" fmla="*/ 1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2" h="311">
                      <a:moveTo>
                        <a:pt x="1002" y="10"/>
                      </a:moveTo>
                      <a:cubicBezTo>
                        <a:pt x="990" y="2"/>
                        <a:pt x="975" y="0"/>
                        <a:pt x="961" y="3"/>
                      </a:cubicBezTo>
                      <a:cubicBezTo>
                        <a:pt x="961" y="3"/>
                        <a:pt x="961" y="3"/>
                        <a:pt x="961" y="3"/>
                      </a:cubicBezTo>
                      <a:cubicBezTo>
                        <a:pt x="48" y="204"/>
                        <a:pt x="48" y="204"/>
                        <a:pt x="48" y="204"/>
                      </a:cubicBezTo>
                      <a:cubicBezTo>
                        <a:pt x="19" y="211"/>
                        <a:pt x="0" y="240"/>
                        <a:pt x="6" y="269"/>
                      </a:cubicBezTo>
                      <a:cubicBezTo>
                        <a:pt x="12" y="293"/>
                        <a:pt x="34" y="311"/>
                        <a:pt x="59" y="311"/>
                      </a:cubicBezTo>
                      <a:cubicBezTo>
                        <a:pt x="63" y="311"/>
                        <a:pt x="67" y="311"/>
                        <a:pt x="71" y="310"/>
                      </a:cubicBezTo>
                      <a:cubicBezTo>
                        <a:pt x="984" y="108"/>
                        <a:pt x="984" y="108"/>
                        <a:pt x="984" y="108"/>
                      </a:cubicBezTo>
                      <a:cubicBezTo>
                        <a:pt x="1013" y="102"/>
                        <a:pt x="1032" y="73"/>
                        <a:pt x="1025" y="44"/>
                      </a:cubicBezTo>
                      <a:cubicBezTo>
                        <a:pt x="1022" y="30"/>
                        <a:pt x="1014" y="18"/>
                        <a:pt x="1002"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48">
                  <a:extLst>
                    <a:ext uri="{FF2B5EF4-FFF2-40B4-BE49-F238E27FC236}">
                      <a16:creationId xmlns:a16="http://schemas.microsoft.com/office/drawing/2014/main" id="{724A1B44-9BC8-9AD8-79A9-292F4CFC5275}"/>
                    </a:ext>
                  </a:extLst>
                </p:cNvPr>
                <p:cNvSpPr>
                  <a:spLocks noEditPoints="1"/>
                </p:cNvSpPr>
                <p:nvPr/>
              </p:nvSpPr>
              <p:spPr bwMode="auto">
                <a:xfrm>
                  <a:off x="8643938" y="2093913"/>
                  <a:ext cx="747713" cy="898525"/>
                </a:xfrm>
                <a:custGeom>
                  <a:avLst/>
                  <a:gdLst>
                    <a:gd name="T0" fmla="*/ 2244 w 2262"/>
                    <a:gd name="T1" fmla="*/ 1028 h 2717"/>
                    <a:gd name="T2" fmla="*/ 2054 w 2262"/>
                    <a:gd name="T3" fmla="*/ 470 h 2717"/>
                    <a:gd name="T4" fmla="*/ 1704 w 2262"/>
                    <a:gd name="T5" fmla="*/ 135 h 2717"/>
                    <a:gd name="T6" fmla="*/ 1158 w 2262"/>
                    <a:gd name="T7" fmla="*/ 0 h 2717"/>
                    <a:gd name="T8" fmla="*/ 252 w 2262"/>
                    <a:gd name="T9" fmla="*/ 458 h 2717"/>
                    <a:gd name="T10" fmla="*/ 118 w 2262"/>
                    <a:gd name="T11" fmla="*/ 1445 h 2717"/>
                    <a:gd name="T12" fmla="*/ 418 w 2262"/>
                    <a:gd name="T13" fmla="*/ 1961 h 2717"/>
                    <a:gd name="T14" fmla="*/ 689 w 2262"/>
                    <a:gd name="T15" fmla="*/ 2666 h 2717"/>
                    <a:gd name="T16" fmla="*/ 714 w 2262"/>
                    <a:gd name="T17" fmla="*/ 2708 h 2717"/>
                    <a:gd name="T18" fmla="*/ 743 w 2262"/>
                    <a:gd name="T19" fmla="*/ 2717 h 2717"/>
                    <a:gd name="T20" fmla="*/ 763 w 2262"/>
                    <a:gd name="T21" fmla="*/ 2713 h 2717"/>
                    <a:gd name="T22" fmla="*/ 1440 w 2262"/>
                    <a:gd name="T23" fmla="*/ 2557 h 2717"/>
                    <a:gd name="T24" fmla="*/ 1443 w 2262"/>
                    <a:gd name="T25" fmla="*/ 2557 h 2717"/>
                    <a:gd name="T26" fmla="*/ 1619 w 2262"/>
                    <a:gd name="T27" fmla="*/ 2519 h 2717"/>
                    <a:gd name="T28" fmla="*/ 1660 w 2262"/>
                    <a:gd name="T29" fmla="*/ 2472 h 2717"/>
                    <a:gd name="T30" fmla="*/ 1938 w 2262"/>
                    <a:gd name="T31" fmla="*/ 1883 h 2717"/>
                    <a:gd name="T32" fmla="*/ 2178 w 2262"/>
                    <a:gd name="T33" fmla="*/ 1526 h 2717"/>
                    <a:gd name="T34" fmla="*/ 2244 w 2262"/>
                    <a:gd name="T35" fmla="*/ 1028 h 2717"/>
                    <a:gd name="T36" fmla="*/ 2080 w 2262"/>
                    <a:gd name="T37" fmla="*/ 1481 h 2717"/>
                    <a:gd name="T38" fmla="*/ 1855 w 2262"/>
                    <a:gd name="T39" fmla="*/ 1814 h 2717"/>
                    <a:gd name="T40" fmla="*/ 1558 w 2262"/>
                    <a:gd name="T41" fmla="*/ 2422 h 2717"/>
                    <a:gd name="T42" fmla="*/ 1419 w 2262"/>
                    <a:gd name="T43" fmla="*/ 2451 h 2717"/>
                    <a:gd name="T44" fmla="*/ 1417 w 2262"/>
                    <a:gd name="T45" fmla="*/ 2452 h 2717"/>
                    <a:gd name="T46" fmla="*/ 792 w 2262"/>
                    <a:gd name="T47" fmla="*/ 2592 h 2717"/>
                    <a:gd name="T48" fmla="*/ 502 w 2262"/>
                    <a:gd name="T49" fmla="*/ 1894 h 2717"/>
                    <a:gd name="T50" fmla="*/ 220 w 2262"/>
                    <a:gd name="T51" fmla="*/ 1408 h 2717"/>
                    <a:gd name="T52" fmla="*/ 341 w 2262"/>
                    <a:gd name="T53" fmla="*/ 520 h 2717"/>
                    <a:gd name="T54" fmla="*/ 1158 w 2262"/>
                    <a:gd name="T55" fmla="*/ 108 h 2717"/>
                    <a:gd name="T56" fmla="*/ 1963 w 2262"/>
                    <a:gd name="T57" fmla="*/ 528 h 2717"/>
                    <a:gd name="T58" fmla="*/ 2080 w 2262"/>
                    <a:gd name="T59" fmla="*/ 1481 h 2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62" h="2717">
                      <a:moveTo>
                        <a:pt x="2244" y="1028"/>
                      </a:moveTo>
                      <a:cubicBezTo>
                        <a:pt x="2224" y="825"/>
                        <a:pt x="2158" y="632"/>
                        <a:pt x="2054" y="470"/>
                      </a:cubicBezTo>
                      <a:cubicBezTo>
                        <a:pt x="1962" y="327"/>
                        <a:pt x="1845" y="214"/>
                        <a:pt x="1704" y="135"/>
                      </a:cubicBezTo>
                      <a:cubicBezTo>
                        <a:pt x="1547" y="45"/>
                        <a:pt x="1363" y="0"/>
                        <a:pt x="1158" y="0"/>
                      </a:cubicBezTo>
                      <a:cubicBezTo>
                        <a:pt x="788" y="0"/>
                        <a:pt x="457" y="167"/>
                        <a:pt x="252" y="458"/>
                      </a:cubicBezTo>
                      <a:cubicBezTo>
                        <a:pt x="50" y="745"/>
                        <a:pt x="0" y="1114"/>
                        <a:pt x="118" y="1445"/>
                      </a:cubicBezTo>
                      <a:cubicBezTo>
                        <a:pt x="208" y="1696"/>
                        <a:pt x="319" y="1836"/>
                        <a:pt x="418" y="1961"/>
                      </a:cubicBezTo>
                      <a:cubicBezTo>
                        <a:pt x="551" y="2129"/>
                        <a:pt x="666" y="2275"/>
                        <a:pt x="689" y="2666"/>
                      </a:cubicBezTo>
                      <a:cubicBezTo>
                        <a:pt x="690" y="2683"/>
                        <a:pt x="699" y="2699"/>
                        <a:pt x="714" y="2708"/>
                      </a:cubicBezTo>
                      <a:cubicBezTo>
                        <a:pt x="723" y="2714"/>
                        <a:pt x="733" y="2717"/>
                        <a:pt x="743" y="2717"/>
                      </a:cubicBezTo>
                      <a:cubicBezTo>
                        <a:pt x="750" y="2717"/>
                        <a:pt x="756" y="2716"/>
                        <a:pt x="763" y="2713"/>
                      </a:cubicBezTo>
                      <a:cubicBezTo>
                        <a:pt x="836" y="2685"/>
                        <a:pt x="1214" y="2605"/>
                        <a:pt x="1440" y="2557"/>
                      </a:cubicBezTo>
                      <a:cubicBezTo>
                        <a:pt x="1443" y="2557"/>
                        <a:pt x="1443" y="2557"/>
                        <a:pt x="1443" y="2557"/>
                      </a:cubicBezTo>
                      <a:cubicBezTo>
                        <a:pt x="1523" y="2540"/>
                        <a:pt x="1586" y="2527"/>
                        <a:pt x="1619" y="2519"/>
                      </a:cubicBezTo>
                      <a:cubicBezTo>
                        <a:pt x="1641" y="2514"/>
                        <a:pt x="1658" y="2495"/>
                        <a:pt x="1660" y="2472"/>
                      </a:cubicBezTo>
                      <a:cubicBezTo>
                        <a:pt x="1692" y="2178"/>
                        <a:pt x="1812" y="2035"/>
                        <a:pt x="1938" y="1883"/>
                      </a:cubicBezTo>
                      <a:cubicBezTo>
                        <a:pt x="2022" y="1782"/>
                        <a:pt x="2109" y="1678"/>
                        <a:pt x="2178" y="1526"/>
                      </a:cubicBezTo>
                      <a:cubicBezTo>
                        <a:pt x="2239" y="1394"/>
                        <a:pt x="2262" y="1217"/>
                        <a:pt x="2244" y="1028"/>
                      </a:cubicBezTo>
                      <a:close/>
                      <a:moveTo>
                        <a:pt x="2080" y="1481"/>
                      </a:moveTo>
                      <a:cubicBezTo>
                        <a:pt x="2017" y="1620"/>
                        <a:pt x="1935" y="1718"/>
                        <a:pt x="1855" y="1814"/>
                      </a:cubicBezTo>
                      <a:cubicBezTo>
                        <a:pt x="1729" y="1965"/>
                        <a:pt x="1599" y="2121"/>
                        <a:pt x="1558" y="2422"/>
                      </a:cubicBezTo>
                      <a:cubicBezTo>
                        <a:pt x="1523" y="2429"/>
                        <a:pt x="1475" y="2440"/>
                        <a:pt x="1419" y="2451"/>
                      </a:cubicBezTo>
                      <a:cubicBezTo>
                        <a:pt x="1417" y="2452"/>
                        <a:pt x="1417" y="2452"/>
                        <a:pt x="1417" y="2452"/>
                      </a:cubicBezTo>
                      <a:cubicBezTo>
                        <a:pt x="1210" y="2495"/>
                        <a:pt x="931" y="2554"/>
                        <a:pt x="792" y="2592"/>
                      </a:cubicBezTo>
                      <a:cubicBezTo>
                        <a:pt x="757" y="2217"/>
                        <a:pt x="633" y="2060"/>
                        <a:pt x="502" y="1894"/>
                      </a:cubicBezTo>
                      <a:cubicBezTo>
                        <a:pt x="405" y="1770"/>
                        <a:pt x="304" y="1643"/>
                        <a:pt x="220" y="1408"/>
                      </a:cubicBezTo>
                      <a:cubicBezTo>
                        <a:pt x="114" y="1111"/>
                        <a:pt x="159" y="779"/>
                        <a:pt x="341" y="520"/>
                      </a:cubicBezTo>
                      <a:cubicBezTo>
                        <a:pt x="525" y="258"/>
                        <a:pt x="823" y="108"/>
                        <a:pt x="1158" y="108"/>
                      </a:cubicBezTo>
                      <a:cubicBezTo>
                        <a:pt x="1601" y="108"/>
                        <a:pt x="1840" y="336"/>
                        <a:pt x="1963" y="528"/>
                      </a:cubicBezTo>
                      <a:cubicBezTo>
                        <a:pt x="2173" y="855"/>
                        <a:pt x="2180" y="1263"/>
                        <a:pt x="2080" y="14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 name="Group 6">
                <a:extLst>
                  <a:ext uri="{FF2B5EF4-FFF2-40B4-BE49-F238E27FC236}">
                    <a16:creationId xmlns:a16="http://schemas.microsoft.com/office/drawing/2014/main" id="{A53ECA90-F10F-4CB5-6F30-1B2C52729320}"/>
                  </a:ext>
                </a:extLst>
              </p:cNvPr>
              <p:cNvGrpSpPr/>
              <p:nvPr/>
            </p:nvGrpSpPr>
            <p:grpSpPr>
              <a:xfrm>
                <a:off x="8915401" y="2176463"/>
                <a:ext cx="407987" cy="735012"/>
                <a:chOff x="8915401" y="2176463"/>
                <a:chExt cx="407987" cy="735012"/>
              </a:xfrm>
              <a:solidFill>
                <a:schemeClr val="accent2"/>
              </a:solidFill>
            </p:grpSpPr>
            <p:sp>
              <p:nvSpPr>
                <p:cNvPr id="8" name="Freeform 149">
                  <a:extLst>
                    <a:ext uri="{FF2B5EF4-FFF2-40B4-BE49-F238E27FC236}">
                      <a16:creationId xmlns:a16="http://schemas.microsoft.com/office/drawing/2014/main" id="{2ED6D3EE-6613-5022-7AD2-DF2F44B9564F}"/>
                    </a:ext>
                  </a:extLst>
                </p:cNvPr>
                <p:cNvSpPr>
                  <a:spLocks/>
                </p:cNvSpPr>
                <p:nvPr/>
              </p:nvSpPr>
              <p:spPr bwMode="auto">
                <a:xfrm>
                  <a:off x="8915401" y="2525713"/>
                  <a:ext cx="220663" cy="385762"/>
                </a:xfrm>
                <a:custGeom>
                  <a:avLst/>
                  <a:gdLst>
                    <a:gd name="T0" fmla="*/ 637 w 667"/>
                    <a:gd name="T1" fmla="*/ 36 h 1167"/>
                    <a:gd name="T2" fmla="*/ 417 w 667"/>
                    <a:gd name="T3" fmla="*/ 92 h 1167"/>
                    <a:gd name="T4" fmla="*/ 338 w 667"/>
                    <a:gd name="T5" fmla="*/ 133 h 1167"/>
                    <a:gd name="T6" fmla="*/ 238 w 667"/>
                    <a:gd name="T7" fmla="*/ 78 h 1167"/>
                    <a:gd name="T8" fmla="*/ 68 w 667"/>
                    <a:gd name="T9" fmla="*/ 10 h 1167"/>
                    <a:gd name="T10" fmla="*/ 22 w 667"/>
                    <a:gd name="T11" fmla="*/ 44 h 1167"/>
                    <a:gd name="T12" fmla="*/ 30 w 667"/>
                    <a:gd name="T13" fmla="*/ 222 h 1167"/>
                    <a:gd name="T14" fmla="*/ 62 w 667"/>
                    <a:gd name="T15" fmla="*/ 331 h 1167"/>
                    <a:gd name="T16" fmla="*/ 133 w 667"/>
                    <a:gd name="T17" fmla="*/ 367 h 1167"/>
                    <a:gd name="T18" fmla="*/ 165 w 667"/>
                    <a:gd name="T19" fmla="*/ 338 h 1167"/>
                    <a:gd name="T20" fmla="*/ 168 w 667"/>
                    <a:gd name="T21" fmla="*/ 296 h 1167"/>
                    <a:gd name="T22" fmla="*/ 126 w 667"/>
                    <a:gd name="T23" fmla="*/ 141 h 1167"/>
                    <a:gd name="T24" fmla="*/ 178 w 667"/>
                    <a:gd name="T25" fmla="*/ 172 h 1167"/>
                    <a:gd name="T26" fmla="*/ 339 w 667"/>
                    <a:gd name="T27" fmla="*/ 245 h 1167"/>
                    <a:gd name="T28" fmla="*/ 474 w 667"/>
                    <a:gd name="T29" fmla="*/ 189 h 1167"/>
                    <a:gd name="T30" fmla="*/ 548 w 667"/>
                    <a:gd name="T31" fmla="*/ 149 h 1167"/>
                    <a:gd name="T32" fmla="*/ 510 w 667"/>
                    <a:gd name="T33" fmla="*/ 310 h 1167"/>
                    <a:gd name="T34" fmla="*/ 427 w 667"/>
                    <a:gd name="T35" fmla="*/ 715 h 1167"/>
                    <a:gd name="T36" fmla="*/ 245 w 667"/>
                    <a:gd name="T37" fmla="*/ 717 h 1167"/>
                    <a:gd name="T38" fmla="*/ 192 w 667"/>
                    <a:gd name="T39" fmla="*/ 487 h 1167"/>
                    <a:gd name="T40" fmla="*/ 156 w 667"/>
                    <a:gd name="T41" fmla="*/ 464 h 1167"/>
                    <a:gd name="T42" fmla="*/ 114 w 667"/>
                    <a:gd name="T43" fmla="*/ 474 h 1167"/>
                    <a:gd name="T44" fmla="*/ 101 w 667"/>
                    <a:gd name="T45" fmla="*/ 552 h 1167"/>
                    <a:gd name="T46" fmla="*/ 138 w 667"/>
                    <a:gd name="T47" fmla="*/ 778 h 1167"/>
                    <a:gd name="T48" fmla="*/ 144 w 667"/>
                    <a:gd name="T49" fmla="*/ 1101 h 1167"/>
                    <a:gd name="T50" fmla="*/ 153 w 667"/>
                    <a:gd name="T51" fmla="*/ 1143 h 1167"/>
                    <a:gd name="T52" fmla="*/ 188 w 667"/>
                    <a:gd name="T53" fmla="*/ 1166 h 1167"/>
                    <a:gd name="T54" fmla="*/ 199 w 667"/>
                    <a:gd name="T55" fmla="*/ 1167 h 1167"/>
                    <a:gd name="T56" fmla="*/ 254 w 667"/>
                    <a:gd name="T57" fmla="*/ 1121 h 1167"/>
                    <a:gd name="T58" fmla="*/ 254 w 667"/>
                    <a:gd name="T59" fmla="*/ 828 h 1167"/>
                    <a:gd name="T60" fmla="*/ 417 w 667"/>
                    <a:gd name="T61" fmla="*/ 827 h 1167"/>
                    <a:gd name="T62" fmla="*/ 420 w 667"/>
                    <a:gd name="T63" fmla="*/ 1046 h 1167"/>
                    <a:gd name="T64" fmla="*/ 476 w 667"/>
                    <a:gd name="T65" fmla="*/ 1097 h 1167"/>
                    <a:gd name="T66" fmla="*/ 481 w 667"/>
                    <a:gd name="T67" fmla="*/ 1097 h 1167"/>
                    <a:gd name="T68" fmla="*/ 531 w 667"/>
                    <a:gd name="T69" fmla="*/ 1036 h 1167"/>
                    <a:gd name="T70" fmla="*/ 533 w 667"/>
                    <a:gd name="T71" fmla="*/ 781 h 1167"/>
                    <a:gd name="T72" fmla="*/ 534 w 667"/>
                    <a:gd name="T73" fmla="*/ 770 h 1167"/>
                    <a:gd name="T74" fmla="*/ 619 w 667"/>
                    <a:gd name="T75" fmla="*/ 338 h 1167"/>
                    <a:gd name="T76" fmla="*/ 667 w 667"/>
                    <a:gd name="T77" fmla="*/ 86 h 1167"/>
                    <a:gd name="T78" fmla="*/ 637 w 667"/>
                    <a:gd name="T79" fmla="*/ 36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7" h="1167">
                      <a:moveTo>
                        <a:pt x="637" y="36"/>
                      </a:moveTo>
                      <a:cubicBezTo>
                        <a:pt x="571" y="2"/>
                        <a:pt x="493" y="48"/>
                        <a:pt x="417" y="92"/>
                      </a:cubicBezTo>
                      <a:cubicBezTo>
                        <a:pt x="397" y="104"/>
                        <a:pt x="350" y="132"/>
                        <a:pt x="338" y="133"/>
                      </a:cubicBezTo>
                      <a:cubicBezTo>
                        <a:pt x="323" y="131"/>
                        <a:pt x="259" y="91"/>
                        <a:pt x="238" y="78"/>
                      </a:cubicBezTo>
                      <a:cubicBezTo>
                        <a:pt x="159" y="28"/>
                        <a:pt x="112" y="0"/>
                        <a:pt x="68" y="10"/>
                      </a:cubicBezTo>
                      <a:cubicBezTo>
                        <a:pt x="49" y="14"/>
                        <a:pt x="32" y="26"/>
                        <a:pt x="22" y="44"/>
                      </a:cubicBezTo>
                      <a:cubicBezTo>
                        <a:pt x="9" y="68"/>
                        <a:pt x="0" y="106"/>
                        <a:pt x="30" y="222"/>
                      </a:cubicBezTo>
                      <a:cubicBezTo>
                        <a:pt x="44" y="277"/>
                        <a:pt x="60" y="326"/>
                        <a:pt x="62" y="331"/>
                      </a:cubicBezTo>
                      <a:cubicBezTo>
                        <a:pt x="72" y="361"/>
                        <a:pt x="103" y="376"/>
                        <a:pt x="133" y="367"/>
                      </a:cubicBezTo>
                      <a:cubicBezTo>
                        <a:pt x="147" y="362"/>
                        <a:pt x="158" y="352"/>
                        <a:pt x="165" y="338"/>
                      </a:cubicBezTo>
                      <a:cubicBezTo>
                        <a:pt x="172" y="325"/>
                        <a:pt x="173" y="310"/>
                        <a:pt x="168" y="296"/>
                      </a:cubicBezTo>
                      <a:cubicBezTo>
                        <a:pt x="150" y="242"/>
                        <a:pt x="134" y="183"/>
                        <a:pt x="126" y="141"/>
                      </a:cubicBezTo>
                      <a:cubicBezTo>
                        <a:pt x="144" y="151"/>
                        <a:pt x="164" y="163"/>
                        <a:pt x="178" y="172"/>
                      </a:cubicBezTo>
                      <a:cubicBezTo>
                        <a:pt x="251" y="218"/>
                        <a:pt x="298" y="246"/>
                        <a:pt x="339" y="245"/>
                      </a:cubicBezTo>
                      <a:cubicBezTo>
                        <a:pt x="379" y="244"/>
                        <a:pt x="423" y="219"/>
                        <a:pt x="474" y="189"/>
                      </a:cubicBezTo>
                      <a:cubicBezTo>
                        <a:pt x="499" y="174"/>
                        <a:pt x="525" y="159"/>
                        <a:pt x="548" y="149"/>
                      </a:cubicBezTo>
                      <a:cubicBezTo>
                        <a:pt x="540" y="193"/>
                        <a:pt x="526" y="248"/>
                        <a:pt x="510" y="310"/>
                      </a:cubicBezTo>
                      <a:cubicBezTo>
                        <a:pt x="481" y="423"/>
                        <a:pt x="446" y="562"/>
                        <a:pt x="427" y="715"/>
                      </a:cubicBezTo>
                      <a:cubicBezTo>
                        <a:pt x="245" y="717"/>
                        <a:pt x="245" y="717"/>
                        <a:pt x="245" y="717"/>
                      </a:cubicBezTo>
                      <a:cubicBezTo>
                        <a:pt x="226" y="534"/>
                        <a:pt x="202" y="500"/>
                        <a:pt x="192" y="487"/>
                      </a:cubicBezTo>
                      <a:cubicBezTo>
                        <a:pt x="184" y="475"/>
                        <a:pt x="171" y="467"/>
                        <a:pt x="156" y="464"/>
                      </a:cubicBezTo>
                      <a:cubicBezTo>
                        <a:pt x="141" y="462"/>
                        <a:pt x="126" y="465"/>
                        <a:pt x="114" y="474"/>
                      </a:cubicBezTo>
                      <a:cubicBezTo>
                        <a:pt x="89" y="492"/>
                        <a:pt x="83" y="527"/>
                        <a:pt x="101" y="552"/>
                      </a:cubicBezTo>
                      <a:cubicBezTo>
                        <a:pt x="106" y="560"/>
                        <a:pt x="125" y="619"/>
                        <a:pt x="138" y="778"/>
                      </a:cubicBezTo>
                      <a:cubicBezTo>
                        <a:pt x="149" y="919"/>
                        <a:pt x="151" y="1065"/>
                        <a:pt x="144" y="1101"/>
                      </a:cubicBezTo>
                      <a:cubicBezTo>
                        <a:pt x="141" y="1116"/>
                        <a:pt x="144" y="1130"/>
                        <a:pt x="153" y="1143"/>
                      </a:cubicBezTo>
                      <a:cubicBezTo>
                        <a:pt x="161" y="1155"/>
                        <a:pt x="174" y="1163"/>
                        <a:pt x="188" y="1166"/>
                      </a:cubicBezTo>
                      <a:cubicBezTo>
                        <a:pt x="192" y="1167"/>
                        <a:pt x="195" y="1167"/>
                        <a:pt x="199" y="1167"/>
                      </a:cubicBezTo>
                      <a:cubicBezTo>
                        <a:pt x="226" y="1167"/>
                        <a:pt x="249" y="1148"/>
                        <a:pt x="254" y="1121"/>
                      </a:cubicBezTo>
                      <a:cubicBezTo>
                        <a:pt x="263" y="1071"/>
                        <a:pt x="261" y="941"/>
                        <a:pt x="254" y="828"/>
                      </a:cubicBezTo>
                      <a:cubicBezTo>
                        <a:pt x="417" y="827"/>
                        <a:pt x="417" y="827"/>
                        <a:pt x="417" y="827"/>
                      </a:cubicBezTo>
                      <a:cubicBezTo>
                        <a:pt x="412" y="903"/>
                        <a:pt x="413" y="976"/>
                        <a:pt x="420" y="1046"/>
                      </a:cubicBezTo>
                      <a:cubicBezTo>
                        <a:pt x="423" y="1075"/>
                        <a:pt x="447" y="1097"/>
                        <a:pt x="476" y="1097"/>
                      </a:cubicBezTo>
                      <a:cubicBezTo>
                        <a:pt x="477" y="1097"/>
                        <a:pt x="479" y="1097"/>
                        <a:pt x="481" y="1097"/>
                      </a:cubicBezTo>
                      <a:cubicBezTo>
                        <a:pt x="512" y="1094"/>
                        <a:pt x="534" y="1066"/>
                        <a:pt x="531" y="1036"/>
                      </a:cubicBezTo>
                      <a:cubicBezTo>
                        <a:pt x="524" y="955"/>
                        <a:pt x="524" y="871"/>
                        <a:pt x="533" y="781"/>
                      </a:cubicBezTo>
                      <a:cubicBezTo>
                        <a:pt x="533" y="777"/>
                        <a:pt x="534" y="773"/>
                        <a:pt x="534" y="770"/>
                      </a:cubicBezTo>
                      <a:cubicBezTo>
                        <a:pt x="550" y="608"/>
                        <a:pt x="588" y="458"/>
                        <a:pt x="619" y="338"/>
                      </a:cubicBezTo>
                      <a:cubicBezTo>
                        <a:pt x="646" y="232"/>
                        <a:pt x="667" y="148"/>
                        <a:pt x="667" y="86"/>
                      </a:cubicBezTo>
                      <a:cubicBezTo>
                        <a:pt x="667" y="65"/>
                        <a:pt x="655" y="46"/>
                        <a:pt x="637"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150">
                  <a:extLst>
                    <a:ext uri="{FF2B5EF4-FFF2-40B4-BE49-F238E27FC236}">
                      <a16:creationId xmlns:a16="http://schemas.microsoft.com/office/drawing/2014/main" id="{BCAF3D7C-27D6-0546-059F-5BBC496572DF}"/>
                    </a:ext>
                  </a:extLst>
                </p:cNvPr>
                <p:cNvSpPr>
                  <a:spLocks/>
                </p:cNvSpPr>
                <p:nvPr/>
              </p:nvSpPr>
              <p:spPr bwMode="auto">
                <a:xfrm>
                  <a:off x="9199563" y="2254250"/>
                  <a:ext cx="123825" cy="225425"/>
                </a:xfrm>
                <a:custGeom>
                  <a:avLst/>
                  <a:gdLst>
                    <a:gd name="T0" fmla="*/ 283 w 374"/>
                    <a:gd name="T1" fmla="*/ 290 h 683"/>
                    <a:gd name="T2" fmla="*/ 86 w 374"/>
                    <a:gd name="T3" fmla="*/ 11 h 683"/>
                    <a:gd name="T4" fmla="*/ 45 w 374"/>
                    <a:gd name="T5" fmla="*/ 3 h 683"/>
                    <a:gd name="T6" fmla="*/ 11 w 374"/>
                    <a:gd name="T7" fmla="*/ 27 h 683"/>
                    <a:gd name="T8" fmla="*/ 3 w 374"/>
                    <a:gd name="T9" fmla="*/ 67 h 683"/>
                    <a:gd name="T10" fmla="*/ 26 w 374"/>
                    <a:gd name="T11" fmla="*/ 101 h 683"/>
                    <a:gd name="T12" fmla="*/ 183 w 374"/>
                    <a:gd name="T13" fmla="*/ 333 h 683"/>
                    <a:gd name="T14" fmla="*/ 236 w 374"/>
                    <a:gd name="T15" fmla="*/ 614 h 683"/>
                    <a:gd name="T16" fmla="*/ 241 w 374"/>
                    <a:gd name="T17" fmla="*/ 655 h 683"/>
                    <a:gd name="T18" fmla="*/ 273 w 374"/>
                    <a:gd name="T19" fmla="*/ 681 h 683"/>
                    <a:gd name="T20" fmla="*/ 288 w 374"/>
                    <a:gd name="T21" fmla="*/ 683 h 683"/>
                    <a:gd name="T22" fmla="*/ 340 w 374"/>
                    <a:gd name="T23" fmla="*/ 644 h 683"/>
                    <a:gd name="T24" fmla="*/ 283 w 374"/>
                    <a:gd name="T25" fmla="*/ 29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4" h="683">
                      <a:moveTo>
                        <a:pt x="283" y="290"/>
                      </a:moveTo>
                      <a:cubicBezTo>
                        <a:pt x="239" y="189"/>
                        <a:pt x="164" y="63"/>
                        <a:pt x="86" y="11"/>
                      </a:cubicBezTo>
                      <a:cubicBezTo>
                        <a:pt x="74" y="3"/>
                        <a:pt x="59" y="0"/>
                        <a:pt x="45" y="3"/>
                      </a:cubicBezTo>
                      <a:cubicBezTo>
                        <a:pt x="31" y="6"/>
                        <a:pt x="19" y="14"/>
                        <a:pt x="11" y="27"/>
                      </a:cubicBezTo>
                      <a:cubicBezTo>
                        <a:pt x="3" y="39"/>
                        <a:pt x="0" y="53"/>
                        <a:pt x="3" y="67"/>
                      </a:cubicBezTo>
                      <a:cubicBezTo>
                        <a:pt x="6" y="81"/>
                        <a:pt x="14" y="93"/>
                        <a:pt x="26" y="101"/>
                      </a:cubicBezTo>
                      <a:cubicBezTo>
                        <a:pt x="74" y="133"/>
                        <a:pt x="137" y="226"/>
                        <a:pt x="183" y="333"/>
                      </a:cubicBezTo>
                      <a:cubicBezTo>
                        <a:pt x="233" y="449"/>
                        <a:pt x="253" y="554"/>
                        <a:pt x="236" y="614"/>
                      </a:cubicBezTo>
                      <a:cubicBezTo>
                        <a:pt x="232" y="628"/>
                        <a:pt x="234" y="643"/>
                        <a:pt x="241" y="655"/>
                      </a:cubicBezTo>
                      <a:cubicBezTo>
                        <a:pt x="248" y="668"/>
                        <a:pt x="259" y="677"/>
                        <a:pt x="273" y="681"/>
                      </a:cubicBezTo>
                      <a:cubicBezTo>
                        <a:pt x="278" y="682"/>
                        <a:pt x="283" y="683"/>
                        <a:pt x="288" y="683"/>
                      </a:cubicBezTo>
                      <a:cubicBezTo>
                        <a:pt x="312" y="683"/>
                        <a:pt x="333" y="667"/>
                        <a:pt x="340" y="644"/>
                      </a:cubicBezTo>
                      <a:cubicBezTo>
                        <a:pt x="374" y="524"/>
                        <a:pt x="311" y="357"/>
                        <a:pt x="283" y="2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Freeform 151">
                  <a:extLst>
                    <a:ext uri="{FF2B5EF4-FFF2-40B4-BE49-F238E27FC236}">
                      <a16:creationId xmlns:a16="http://schemas.microsoft.com/office/drawing/2014/main" id="{2AB86CF9-BEAA-A587-F2B6-C423F84E5744}"/>
                    </a:ext>
                  </a:extLst>
                </p:cNvPr>
                <p:cNvSpPr>
                  <a:spLocks/>
                </p:cNvSpPr>
                <p:nvPr/>
              </p:nvSpPr>
              <p:spPr bwMode="auto">
                <a:xfrm>
                  <a:off x="9039226" y="2176463"/>
                  <a:ext cx="112713" cy="55562"/>
                </a:xfrm>
                <a:custGeom>
                  <a:avLst/>
                  <a:gdLst>
                    <a:gd name="T0" fmla="*/ 294 w 341"/>
                    <a:gd name="T1" fmla="*/ 62 h 168"/>
                    <a:gd name="T2" fmla="*/ 73 w 341"/>
                    <a:gd name="T3" fmla="*/ 7 h 168"/>
                    <a:gd name="T4" fmla="*/ 7 w 341"/>
                    <a:gd name="T5" fmla="*/ 47 h 168"/>
                    <a:gd name="T6" fmla="*/ 47 w 341"/>
                    <a:gd name="T7" fmla="*/ 112 h 168"/>
                    <a:gd name="T8" fmla="*/ 268 w 341"/>
                    <a:gd name="T9" fmla="*/ 166 h 168"/>
                    <a:gd name="T10" fmla="*/ 281 w 341"/>
                    <a:gd name="T11" fmla="*/ 168 h 168"/>
                    <a:gd name="T12" fmla="*/ 334 w 341"/>
                    <a:gd name="T13" fmla="*/ 127 h 168"/>
                    <a:gd name="T14" fmla="*/ 294 w 341"/>
                    <a:gd name="T15" fmla="*/ 62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168">
                      <a:moveTo>
                        <a:pt x="294" y="62"/>
                      </a:moveTo>
                      <a:cubicBezTo>
                        <a:pt x="73" y="7"/>
                        <a:pt x="73" y="7"/>
                        <a:pt x="73" y="7"/>
                      </a:cubicBezTo>
                      <a:cubicBezTo>
                        <a:pt x="44" y="0"/>
                        <a:pt x="14" y="18"/>
                        <a:pt x="7" y="47"/>
                      </a:cubicBezTo>
                      <a:cubicBezTo>
                        <a:pt x="0" y="75"/>
                        <a:pt x="18" y="105"/>
                        <a:pt x="47" y="112"/>
                      </a:cubicBezTo>
                      <a:cubicBezTo>
                        <a:pt x="268" y="166"/>
                        <a:pt x="268" y="166"/>
                        <a:pt x="268" y="166"/>
                      </a:cubicBezTo>
                      <a:cubicBezTo>
                        <a:pt x="272" y="167"/>
                        <a:pt x="277" y="168"/>
                        <a:pt x="281" y="168"/>
                      </a:cubicBezTo>
                      <a:cubicBezTo>
                        <a:pt x="306" y="168"/>
                        <a:pt x="328" y="151"/>
                        <a:pt x="334" y="127"/>
                      </a:cubicBezTo>
                      <a:cubicBezTo>
                        <a:pt x="341" y="98"/>
                        <a:pt x="323" y="69"/>
                        <a:pt x="294"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
        <p:nvSpPr>
          <p:cNvPr id="21" name="Rectangle 20">
            <a:extLst>
              <a:ext uri="{FF2B5EF4-FFF2-40B4-BE49-F238E27FC236}">
                <a16:creationId xmlns:a16="http://schemas.microsoft.com/office/drawing/2014/main" id="{9ADBD1F4-6CC0-B98D-2BFF-DC7C7888340E}"/>
              </a:ext>
            </a:extLst>
          </p:cNvPr>
          <p:cNvSpPr/>
          <p:nvPr/>
        </p:nvSpPr>
        <p:spPr>
          <a:xfrm>
            <a:off x="798087" y="912887"/>
            <a:ext cx="2319865" cy="400110"/>
          </a:xfrm>
          <a:prstGeom prst="rect">
            <a:avLst/>
          </a:prstGeom>
          <a:noFill/>
        </p:spPr>
        <p:txBody>
          <a:bodyPr wrap="square" lIns="91440" tIns="45720" rIns="91440" bIns="45720">
            <a:spAutoFit/>
          </a:bodyPr>
          <a:lstStyle/>
          <a:p>
            <a:r>
              <a:rPr lang="en-US" sz="20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Quick Pulse</a:t>
            </a:r>
          </a:p>
        </p:txBody>
      </p:sp>
    </p:spTree>
    <p:extLst>
      <p:ext uri="{BB962C8B-B14F-4D97-AF65-F5344CB8AC3E}">
        <p14:creationId xmlns:p14="http://schemas.microsoft.com/office/powerpoint/2010/main" val="104348364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p:cNvSpPr>
            <a:spLocks noGrp="1"/>
          </p:cNvSpPr>
          <p:nvPr>
            <p:ph type="title"/>
          </p:nvPr>
        </p:nvSpPr>
        <p:spPr>
          <a:xfrm>
            <a:off x="338662" y="792693"/>
            <a:ext cx="8467010" cy="246221"/>
          </a:xfrm>
        </p:spPr>
        <p:txBody>
          <a:bodyPr wrap="square" anchor="ctr">
            <a:normAutofit fontScale="90000"/>
          </a:bodyPr>
          <a:lstStyle/>
          <a:p>
            <a:r>
              <a:rPr lang="en-US" sz="1800"/>
              <a:t>Workshop Agenda</a:t>
            </a:r>
          </a:p>
        </p:txBody>
      </p:sp>
      <p:sp>
        <p:nvSpPr>
          <p:cNvPr id="23" name="Content Placeholder 22"/>
          <p:cNvSpPr>
            <a:spLocks noGrp="1"/>
          </p:cNvSpPr>
          <p:nvPr>
            <p:ph idx="1"/>
          </p:nvPr>
        </p:nvSpPr>
        <p:spPr>
          <a:xfrm>
            <a:off x="424020" y="1217031"/>
            <a:ext cx="4655469" cy="2875358"/>
          </a:xfrm>
        </p:spPr>
        <p:txBody>
          <a:bodyPr wrap="square">
            <a:normAutofit/>
          </a:bodyPr>
          <a:lstStyle/>
          <a:p>
            <a:r>
              <a:rPr lang="en-US" sz="1400" dirty="0"/>
              <a:t>ETL</a:t>
            </a:r>
          </a:p>
          <a:p>
            <a:r>
              <a:rPr lang="en-US" sz="1400" dirty="0"/>
              <a:t>Python Crash Course</a:t>
            </a:r>
          </a:p>
          <a:p>
            <a:r>
              <a:rPr lang="en-US" sz="1400" dirty="0"/>
              <a:t>Your First ETL project (Do-It-With-Me)</a:t>
            </a:r>
          </a:p>
          <a:p>
            <a:endParaRPr lang="en-US" dirty="0"/>
          </a:p>
        </p:txBody>
      </p:sp>
      <p:sp>
        <p:nvSpPr>
          <p:cNvPr id="26" name="Slide Number Placeholder 25">
            <a:extLst>
              <a:ext uri="{FF2B5EF4-FFF2-40B4-BE49-F238E27FC236}">
                <a16:creationId xmlns:a16="http://schemas.microsoft.com/office/drawing/2014/main" id="{65347871-63B9-40CE-9FDE-BC5581451689}"/>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8</a:t>
            </a:fld>
            <a:endParaRPr lang="en-US"/>
          </a:p>
        </p:txBody>
      </p:sp>
      <p:sp>
        <p:nvSpPr>
          <p:cNvPr id="25" name="Footer Placeholder 24">
            <a:extLst>
              <a:ext uri="{FF2B5EF4-FFF2-40B4-BE49-F238E27FC236}">
                <a16:creationId xmlns:a16="http://schemas.microsoft.com/office/drawing/2014/main" id="{9AC7E710-B396-410C-A843-31CB9727222B}"/>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
        <p:nvSpPr>
          <p:cNvPr id="6" name="Rectangle 5">
            <a:extLst>
              <a:ext uri="{FF2B5EF4-FFF2-40B4-BE49-F238E27FC236}">
                <a16:creationId xmlns:a16="http://schemas.microsoft.com/office/drawing/2014/main" id="{03EE1F1E-D0F2-1174-A19E-7C3206F5C0E5}"/>
              </a:ext>
            </a:extLst>
          </p:cNvPr>
          <p:cNvSpPr/>
          <p:nvPr/>
        </p:nvSpPr>
        <p:spPr>
          <a:xfrm>
            <a:off x="4227443" y="1217031"/>
            <a:ext cx="4916557" cy="91656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b="1" u="sng"/>
              <a:t>Pre-requisites:</a:t>
            </a:r>
          </a:p>
          <a:p>
            <a:pPr marL="450850" indent="-185738">
              <a:buFont typeface="Arial" panose="020B0604020202020204" pitchFamily="34" charset="0"/>
              <a:buChar char="•"/>
            </a:pPr>
            <a:r>
              <a:rPr lang="en-PH" sz="1200" b="1"/>
              <a:t>Python 3.10</a:t>
            </a:r>
          </a:p>
          <a:p>
            <a:pPr marL="450850" indent="-185738">
              <a:buFont typeface="Arial" panose="020B0604020202020204" pitchFamily="34" charset="0"/>
              <a:buChar char="•"/>
            </a:pPr>
            <a:r>
              <a:rPr lang="en-PH" sz="1200" b="1"/>
              <a:t>Free API key from https://docs.openexchangerates.org/reference/api-introduction</a:t>
            </a:r>
          </a:p>
        </p:txBody>
      </p:sp>
      <p:pic>
        <p:nvPicPr>
          <p:cNvPr id="1026" name="Picture 2">
            <a:extLst>
              <a:ext uri="{FF2B5EF4-FFF2-40B4-BE49-F238E27FC236}">
                <a16:creationId xmlns:a16="http://schemas.microsoft.com/office/drawing/2014/main" id="{B59F9BBC-1B72-36D6-0159-969FCB962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101" t="49702" r="9982" b="30698"/>
          <a:stretch/>
        </p:blipFill>
        <p:spPr bwMode="auto">
          <a:xfrm>
            <a:off x="4227442" y="2348522"/>
            <a:ext cx="4916558" cy="565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68024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lide Number Placeholder 17">
            <a:extLst>
              <a:ext uri="{FF2B5EF4-FFF2-40B4-BE49-F238E27FC236}">
                <a16:creationId xmlns:a16="http://schemas.microsoft.com/office/drawing/2014/main" id="{7AF8CB5B-957A-439A-A3DF-A13815F2CC92}"/>
              </a:ext>
            </a:extLst>
          </p:cNvPr>
          <p:cNvSpPr>
            <a:spLocks noGrp="1"/>
          </p:cNvSpPr>
          <p:nvPr>
            <p:ph type="sldNum" sz="quarter" idx="4"/>
          </p:nvPr>
        </p:nvSpPr>
        <p:spPr>
          <a:xfrm>
            <a:off x="8589169" y="4823967"/>
            <a:ext cx="301861" cy="274637"/>
          </a:xfrm>
        </p:spPr>
        <p:txBody>
          <a:bodyPr/>
          <a:lstStyle/>
          <a:p>
            <a:fld id="{E3FB33F5-08D4-AF49-8AD6-61D0B13A6066}" type="slidenum">
              <a:rPr lang="en-US" smtClean="0"/>
              <a:pPr/>
              <a:t>9</a:t>
            </a:fld>
            <a:endParaRPr lang="en-US"/>
          </a:p>
        </p:txBody>
      </p:sp>
      <p:sp>
        <p:nvSpPr>
          <p:cNvPr id="17" name="Footer Placeholder 16">
            <a:extLst>
              <a:ext uri="{FF2B5EF4-FFF2-40B4-BE49-F238E27FC236}">
                <a16:creationId xmlns:a16="http://schemas.microsoft.com/office/drawing/2014/main" id="{7F1EE1BB-E943-4070-8DBD-490A6F9190EC}"/>
              </a:ext>
            </a:extLst>
          </p:cNvPr>
          <p:cNvSpPr>
            <a:spLocks noGrp="1"/>
          </p:cNvSpPr>
          <p:nvPr>
            <p:ph type="ftr" sz="quarter" idx="3"/>
          </p:nvPr>
        </p:nvSpPr>
        <p:spPr>
          <a:xfrm>
            <a:off x="5079489" y="4823967"/>
            <a:ext cx="3540638" cy="274637"/>
          </a:xfrm>
        </p:spPr>
        <p:txBody>
          <a:bodyPr/>
          <a:lstStyle/>
          <a:p>
            <a:r>
              <a:rPr lang="en-US"/>
              <a:t>Copyright © 2024 FactSet Research Systems Inc. All rights reserved. FactSet Business Use Only</a:t>
            </a:r>
          </a:p>
        </p:txBody>
      </p:sp>
      <p:sp>
        <p:nvSpPr>
          <p:cNvPr id="5" name="Title 7">
            <a:extLst>
              <a:ext uri="{FF2B5EF4-FFF2-40B4-BE49-F238E27FC236}">
                <a16:creationId xmlns:a16="http://schemas.microsoft.com/office/drawing/2014/main" id="{AE12D36C-B9F9-D6D4-4057-E3622ADBA470}"/>
              </a:ext>
            </a:extLst>
          </p:cNvPr>
          <p:cNvSpPr>
            <a:spLocks noGrp="1"/>
          </p:cNvSpPr>
          <p:nvPr>
            <p:ph type="title"/>
          </p:nvPr>
        </p:nvSpPr>
        <p:spPr>
          <a:xfrm>
            <a:off x="1253062" y="228187"/>
            <a:ext cx="7142190" cy="215444"/>
          </a:xfrm>
        </p:spPr>
        <p:txBody>
          <a:bodyPr/>
          <a:lstStyle/>
          <a:p>
            <a:r>
              <a:rPr lang="en-US" sz="1400"/>
              <a:t>Water Treatment Process Analogy to the ETL (Extract-Transform-Load) Model</a:t>
            </a:r>
          </a:p>
        </p:txBody>
      </p:sp>
      <p:pic>
        <p:nvPicPr>
          <p:cNvPr id="2" name="Picture 2">
            <a:extLst>
              <a:ext uri="{FF2B5EF4-FFF2-40B4-BE49-F238E27FC236}">
                <a16:creationId xmlns:a16="http://schemas.microsoft.com/office/drawing/2014/main" id="{09F53665-4BEE-2858-2957-7A3277BE4A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3062" y="949380"/>
            <a:ext cx="6610804" cy="3474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8647495"/>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FactSet_PPT_Refresh_2018">
  <a:themeElements>
    <a:clrScheme name="2022 FactSet Office Colors">
      <a:dk1>
        <a:srgbClr val="141414"/>
      </a:dk1>
      <a:lt1>
        <a:srgbClr val="FFFFFF"/>
      </a:lt1>
      <a:dk2>
        <a:srgbClr val="002856"/>
      </a:dk2>
      <a:lt2>
        <a:srgbClr val="E1E1E1"/>
      </a:lt2>
      <a:accent1>
        <a:srgbClr val="00AEEF"/>
      </a:accent1>
      <a:accent2>
        <a:srgbClr val="00447C"/>
      </a:accent2>
      <a:accent3>
        <a:srgbClr val="99CC33"/>
      </a:accent3>
      <a:accent4>
        <a:srgbClr val="002856"/>
      </a:accent4>
      <a:accent5>
        <a:srgbClr val="AFAFAF"/>
      </a:accent5>
      <a:accent6>
        <a:srgbClr val="13544E"/>
      </a:accent6>
      <a:hlink>
        <a:srgbClr val="00AEEF"/>
      </a:hlink>
      <a:folHlink>
        <a:srgbClr val="00AEEF"/>
      </a:folHlink>
    </a:clrScheme>
    <a:fontScheme name="FactSet">
      <a:majorFont>
        <a:latin typeface="Roboto"/>
        <a:ea typeface=""/>
        <a:cs typeface=""/>
      </a:majorFont>
      <a:minorFont>
        <a:latin typeface="Robo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1">
              <a:lumMod val="85000"/>
            </a:schemeClr>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1400" dirty="0" err="1" smtClean="0">
            <a:solidFill>
              <a:schemeClr val="tx2"/>
            </a:solidFill>
          </a:defRPr>
        </a:defPPr>
      </a:lstStyle>
    </a:txDef>
  </a:objectDefaults>
  <a:extraClrSchemeLst/>
  <a:custClrLst>
    <a:custClr name="Cyan">
      <a:srgbClr val="00AEEF"/>
    </a:custClr>
    <a:custClr name="Pacific">
      <a:srgbClr val="00447C"/>
    </a:custClr>
    <a:custClr name="Investment">
      <a:srgbClr val="99CC33"/>
    </a:custClr>
    <a:custClr name="Midnight">
      <a:srgbClr val="002856"/>
    </a:custClr>
    <a:custClr name="Gray">
      <a:srgbClr val="AFAFAF"/>
    </a:custClr>
    <a:custClr name="Posy">
      <a:srgbClr val="13544E"/>
    </a:custClr>
    <a:custClr name="Royal">
      <a:srgbClr val="5F4296"/>
    </a:custClr>
    <a:custClr name="Indigo">
      <a:srgbClr val="212F43"/>
    </a:custClr>
    <a:custClr name="Rustic">
      <a:srgbClr val="DD7223"/>
    </a:custClr>
    <a:custClr name="Naval">
      <a:srgbClr val="435671"/>
    </a:custClr>
    <a:custClr name="Olive">
      <a:srgbClr val="97922E"/>
    </a:custClr>
    <a:custClr name="Lush">
      <a:srgbClr val="F48A7B"/>
    </a:custClr>
    <a:custClr name="Ocean">
      <a:srgbClr val="00CDBE"/>
    </a:custClr>
    <a:custClr name="Blackberry">
      <a:srgbClr val="111824"/>
    </a:custClr>
    <a:custClr name="Slate">
      <a:srgbClr val="E0E7EB"/>
    </a:custClr>
    <a:custClr name="Silver">
      <a:srgbClr val="F1F3F5"/>
    </a:custClr>
  </a:custClrLst>
  <a:extLst>
    <a:ext uri="{05A4C25C-085E-4340-85A3-A5531E510DB2}">
      <thm15:themeFamily xmlns:thm15="http://schemas.microsoft.com/office/thememl/2012/main" name="FactSet_PowerPoint_Template_FY22.potx" id="{8B20669C-B4DD-489F-99EE-1209568541A0}" vid="{F868E7D5-F29C-41B2-8847-632B2B31078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yan">
      <a:srgbClr val="00AEEF"/>
    </a:custClr>
    <a:custClr name="Pacific">
      <a:srgbClr val="00447C"/>
    </a:custClr>
    <a:custClr name="Investment">
      <a:srgbClr val="99CC33"/>
    </a:custClr>
    <a:custClr name="Midnight">
      <a:srgbClr val="002856"/>
    </a:custClr>
    <a:custClr name="Gray">
      <a:srgbClr val="AFAFAF"/>
    </a:custClr>
    <a:custClr name="Posy">
      <a:srgbClr val="13544E"/>
    </a:custClr>
    <a:custClr name="Royal">
      <a:srgbClr val="5F4296"/>
    </a:custClr>
    <a:custClr name="Indigo">
      <a:srgbClr val="212F43"/>
    </a:custClr>
    <a:custClr name="Rustic">
      <a:srgbClr val="DD7223"/>
    </a:custClr>
    <a:custClr name="Naval">
      <a:srgbClr val="435671"/>
    </a:custClr>
    <a:custClr name="Olive">
      <a:srgbClr val="97922E"/>
    </a:custClr>
    <a:custClr name="Lush">
      <a:srgbClr val="F48A7B"/>
    </a:custClr>
    <a:custClr name="Ocean">
      <a:srgbClr val="00CDBE"/>
    </a:custClr>
    <a:custClr name="Blackberry">
      <a:srgbClr val="111824"/>
    </a:custClr>
    <a:custClr name="Slate">
      <a:srgbClr val="E0E7EB"/>
    </a:custClr>
    <a:custClr name="Silver">
      <a:srgbClr val="F1F3F5"/>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custClrLst>
    <a:custClr name="Cyan">
      <a:srgbClr val="00AEEF"/>
    </a:custClr>
    <a:custClr name="Pacific">
      <a:srgbClr val="00447C"/>
    </a:custClr>
    <a:custClr name="Investment">
      <a:srgbClr val="99CC33"/>
    </a:custClr>
    <a:custClr name="Midnight">
      <a:srgbClr val="002856"/>
    </a:custClr>
    <a:custClr name="Gray">
      <a:srgbClr val="AFAFAF"/>
    </a:custClr>
    <a:custClr name="Posy">
      <a:srgbClr val="13544E"/>
    </a:custClr>
    <a:custClr name="Royal">
      <a:srgbClr val="5F4296"/>
    </a:custClr>
    <a:custClr name="Indigo">
      <a:srgbClr val="212F43"/>
    </a:custClr>
    <a:custClr name="Rustic">
      <a:srgbClr val="DD7223"/>
    </a:custClr>
    <a:custClr name="Naval">
      <a:srgbClr val="435671"/>
    </a:custClr>
    <a:custClr name="Olive">
      <a:srgbClr val="97922E"/>
    </a:custClr>
    <a:custClr name="Lush">
      <a:srgbClr val="F48A7B"/>
    </a:custClr>
    <a:custClr name="Ocean">
      <a:srgbClr val="00CDBE"/>
    </a:custClr>
    <a:custClr name="Blackberry">
      <a:srgbClr val="111824"/>
    </a:custClr>
    <a:custClr name="Slate">
      <a:srgbClr val="E0E7EB"/>
    </a:custClr>
    <a:custClr name="Silver">
      <a:srgbClr val="F1F3F5"/>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d0ae1c04-038b-4fee-85e9-92bc695abf9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C9B6471CB78A4984C09C7CDDE62939" ma:contentTypeVersion="15" ma:contentTypeDescription="Create a new document." ma:contentTypeScope="" ma:versionID="d75686d4eaf1836b51804015f6674fcc">
  <xsd:schema xmlns:xsd="http://www.w3.org/2001/XMLSchema" xmlns:xs="http://www.w3.org/2001/XMLSchema" xmlns:p="http://schemas.microsoft.com/office/2006/metadata/properties" xmlns:ns3="d0ae1c04-038b-4fee-85e9-92bc695abf95" xmlns:ns4="b3a06825-7eba-4a94-b87e-17855d3b8d3c" targetNamespace="http://schemas.microsoft.com/office/2006/metadata/properties" ma:root="true" ma:fieldsID="9a61317c46f269c09420da30cb287e80" ns3:_="" ns4:_="">
    <xsd:import namespace="d0ae1c04-038b-4fee-85e9-92bc695abf95"/>
    <xsd:import namespace="b3a06825-7eba-4a94-b87e-17855d3b8d3c"/>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3:_activity" minOccurs="0"/>
                <xsd:element ref="ns3:MediaServiceObjectDetectorVersions" minOccurs="0"/>
                <xsd:element ref="ns3:MediaServiceLocation" minOccurs="0"/>
                <xsd:element ref="ns3: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ae1c04-038b-4fee-85e9-92bc695abf9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element name="MediaServiceObjectDetectorVersions" ma:index="20" nillable="true" ma:displayName="MediaServiceObjectDetectorVersions" ma:description="" ma:hidden="true" ma:indexed="true" ma:internalName="MediaServiceObjectDetectorVersions" ma:readOnly="true">
      <xsd:simpleType>
        <xsd:restriction base="dms:Text"/>
      </xsd:simpleType>
    </xsd:element>
    <xsd:element name="MediaServiceLocation" ma:index="21" nillable="true" ma:displayName="Location" ma:description="" ma:indexed="true" ma:internalName="MediaServiceLocation" ma:readOnly="true">
      <xsd:simpleType>
        <xsd:restriction base="dms:Text"/>
      </xsd:simpleType>
    </xsd:element>
    <xsd:element name="MediaServiceSystemTags" ma:index="2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b3a06825-7eba-4a94-b87e-17855d3b8d3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66CFC0-D104-45CB-BC99-85FFA8C7CAF7}">
  <ds:schemaRefs>
    <ds:schemaRef ds:uri="http://schemas.microsoft.com/sharepoint/v3/contenttype/forms"/>
  </ds:schemaRefs>
</ds:datastoreItem>
</file>

<file path=customXml/itemProps2.xml><?xml version="1.0" encoding="utf-8"?>
<ds:datastoreItem xmlns:ds="http://schemas.openxmlformats.org/officeDocument/2006/customXml" ds:itemID="{B1DD1776-BAB3-4B06-A612-43C39EE5F17C}">
  <ds:schemaRefs>
    <ds:schemaRef ds:uri="b3a06825-7eba-4a94-b87e-17855d3b8d3c"/>
    <ds:schemaRef ds:uri="http://schemas.microsoft.com/office/2006/documentManagement/types"/>
    <ds:schemaRef ds:uri="d0ae1c04-038b-4fee-85e9-92bc695abf95"/>
    <ds:schemaRef ds:uri="http://purl.org/dc/dcmitype/"/>
    <ds:schemaRef ds:uri="http://schemas.microsoft.com/office/infopath/2007/PartnerControls"/>
    <ds:schemaRef ds:uri="http://www.w3.org/XML/1998/namespace"/>
    <ds:schemaRef ds:uri="http://purl.org/dc/elements/1.1/"/>
    <ds:schemaRef ds:uri="http://schemas.microsoft.com/office/2006/metadata/properties"/>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B7ECC4CE-A281-4C6A-AA46-B60D86BF2F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ae1c04-038b-4fee-85e9-92bc695abf95"/>
    <ds:schemaRef ds:uri="b3a06825-7eba-4a94-b87e-17855d3b8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f9b87e3-c548-4b3d-8782-7cf47b86c057}" enabled="0" method="" siteId="{ff9b87e3-c548-4b3d-8782-7cf47b86c057}" removed="1"/>
</clbl:labelList>
</file>

<file path=docProps/app.xml><?xml version="1.0" encoding="utf-8"?>
<Properties xmlns="http://schemas.openxmlformats.org/officeDocument/2006/extended-properties" xmlns:vt="http://schemas.openxmlformats.org/officeDocument/2006/docPropsVTypes">
  <Template>FactSet_PowerPoint_Template_FY22</Template>
  <TotalTime>1</TotalTime>
  <Words>1780</Words>
  <Application>Microsoft Office PowerPoint</Application>
  <PresentationFormat>On-screen Show (16:9)</PresentationFormat>
  <Paragraphs>227</Paragraphs>
  <Slides>24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Roboto Light</vt:lpstr>
      <vt:lpstr>Roboto</vt:lpstr>
      <vt:lpstr>Roboto Medium</vt:lpstr>
      <vt:lpstr>DejaVu Sans Mono for Powerline</vt:lpstr>
      <vt:lpstr>Verdana</vt:lpstr>
      <vt:lpstr>FactSet_PPT_Refresh_2018</vt:lpstr>
      <vt:lpstr>PowerPoint Presentation</vt:lpstr>
      <vt:lpstr>Pre-workshop Survey</vt:lpstr>
      <vt:lpstr>PowerPoint Presentation</vt:lpstr>
      <vt:lpstr>PowerPoint Presentation</vt:lpstr>
      <vt:lpstr>Maron Montano</vt:lpstr>
      <vt:lpstr>Maron Montano</vt:lpstr>
      <vt:lpstr>PowerPoint Presentation</vt:lpstr>
      <vt:lpstr>Workshop Agenda</vt:lpstr>
      <vt:lpstr>Water Treatment Process Analogy to the ETL (Extract-Transform-Load) Model</vt:lpstr>
      <vt:lpstr>      A Real-Life Scenario</vt:lpstr>
      <vt:lpstr>Python Crash Course</vt:lpstr>
      <vt:lpstr>Python Crash Course</vt:lpstr>
      <vt:lpstr>Python Crash Course</vt:lpstr>
      <vt:lpstr>      Knowledge Check</vt:lpstr>
      <vt:lpstr>Reading a file</vt:lpstr>
      <vt:lpstr>JSON</vt:lpstr>
      <vt:lpstr>Regular expressions</vt:lpstr>
      <vt:lpstr>Requests</vt:lpstr>
      <vt:lpstr>      Knowledge Check</vt:lpstr>
      <vt:lpstr>      Technical Workshop</vt:lpstr>
      <vt:lpstr>      Examples</vt:lpstr>
      <vt:lpstr>      Knowledge Check</vt:lpstr>
      <vt:lpstr>Questions?</vt:lpstr>
      <vt:lpstr>Time for the Post-Workshop Survey!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Change the Classification Tag – DELETE THIS SLIDE AFTER CHANGING TAG</dc:title>
  <dc:creator>Mark Barrett</dc:creator>
  <cp:lastModifiedBy>Maron Montano</cp:lastModifiedBy>
  <cp:revision>2</cp:revision>
  <cp:lastPrinted>2016-04-01T16:19:54Z</cp:lastPrinted>
  <dcterms:created xsi:type="dcterms:W3CDTF">2022-03-24T17:34:33Z</dcterms:created>
  <dcterms:modified xsi:type="dcterms:W3CDTF">2024-01-06T00:43:36Z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0x01010093C9B6471CB78A4984C09C7CDDE62939</vt:lpwstr>
  </property>
  <property fmtid="{D5CDD505-2E9C-101B-9397-08002B2CF9AE}" pid="3" name="_dlc_DocIdItemGuid">
    <vt:lpwstr>6ac8d978-0cd6-4b51-8739-3fdee669515a</vt:lpwstr>
  </property>
</Properties>
</file>